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Override1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77" r:id="rId3"/>
    <p:sldId id="257" r:id="rId4"/>
    <p:sldId id="258" r:id="rId5"/>
    <p:sldId id="259" r:id="rId6"/>
    <p:sldId id="260" r:id="rId7"/>
    <p:sldId id="262" r:id="rId8"/>
    <p:sldId id="264" r:id="rId9"/>
    <p:sldId id="334" r:id="rId10"/>
    <p:sldId id="265" r:id="rId11"/>
    <p:sldId id="266" r:id="rId12"/>
    <p:sldId id="267" r:id="rId13"/>
    <p:sldId id="269" r:id="rId14"/>
    <p:sldId id="268" r:id="rId15"/>
    <p:sldId id="270" r:id="rId16"/>
    <p:sldId id="271" r:id="rId17"/>
    <p:sldId id="273" r:id="rId18"/>
    <p:sldId id="274" r:id="rId19"/>
    <p:sldId id="275" r:id="rId20"/>
    <p:sldId id="333" r:id="rId21"/>
    <p:sldId id="279" r:id="rId22"/>
    <p:sldId id="280" r:id="rId23"/>
    <p:sldId id="281" r:id="rId24"/>
    <p:sldId id="283" r:id="rId25"/>
    <p:sldId id="284" r:id="rId26"/>
    <p:sldId id="301" r:id="rId27"/>
    <p:sldId id="308" r:id="rId28"/>
    <p:sldId id="309" r:id="rId29"/>
    <p:sldId id="310" r:id="rId30"/>
    <p:sldId id="311" r:id="rId31"/>
    <p:sldId id="312" r:id="rId32"/>
    <p:sldId id="313" r:id="rId33"/>
    <p:sldId id="298" r:id="rId34"/>
    <p:sldId id="299" r:id="rId35"/>
    <p:sldId id="300" r:id="rId36"/>
    <p:sldId id="286" r:id="rId37"/>
    <p:sldId id="287" r:id="rId38"/>
    <p:sldId id="288" r:id="rId39"/>
    <p:sldId id="289" r:id="rId40"/>
    <p:sldId id="290" r:id="rId41"/>
    <p:sldId id="291" r:id="rId42"/>
    <p:sldId id="292" r:id="rId43"/>
    <p:sldId id="293" r:id="rId44"/>
    <p:sldId id="294" r:id="rId45"/>
    <p:sldId id="295" r:id="rId46"/>
    <p:sldId id="296" r:id="rId47"/>
    <p:sldId id="297" r:id="rId48"/>
    <p:sldId id="302" r:id="rId49"/>
    <p:sldId id="304" r:id="rId50"/>
    <p:sldId id="285" r:id="rId51"/>
    <p:sldId id="305" r:id="rId52"/>
    <p:sldId id="314" r:id="rId53"/>
    <p:sldId id="316" r:id="rId54"/>
    <p:sldId id="317" r:id="rId55"/>
    <p:sldId id="319" r:id="rId56"/>
    <p:sldId id="322" r:id="rId57"/>
    <p:sldId id="324" r:id="rId58"/>
    <p:sldId id="325" r:id="rId59"/>
    <p:sldId id="326" r:id="rId60"/>
    <p:sldId id="327" r:id="rId61"/>
    <p:sldId id="328" r:id="rId62"/>
    <p:sldId id="329" r:id="rId63"/>
    <p:sldId id="330" r:id="rId64"/>
    <p:sldId id="331" r:id="rId65"/>
    <p:sldId id="335" r:id="rId66"/>
    <p:sldId id="337" r:id="rId67"/>
    <p:sldId id="338" r:id="rId68"/>
    <p:sldId id="339" r:id="rId69"/>
    <p:sldId id="341" r:id="rId70"/>
    <p:sldId id="342" r:id="rId71"/>
    <p:sldId id="343" r:id="rId72"/>
    <p:sldId id="346" r:id="rId73"/>
    <p:sldId id="348" r:id="rId74"/>
    <p:sldId id="349" r:id="rId75"/>
    <p:sldId id="344" r:id="rId76"/>
    <p:sldId id="345" r:id="rId77"/>
    <p:sldId id="347" r:id="rId78"/>
    <p:sldId id="352" r:id="rId79"/>
    <p:sldId id="351" r:id="rId80"/>
    <p:sldId id="353" r:id="rId81"/>
    <p:sldId id="354" r:id="rId82"/>
    <p:sldId id="355" r:id="rId83"/>
    <p:sldId id="356" r:id="rId84"/>
    <p:sldId id="357" r:id="rId85"/>
    <p:sldId id="359" r:id="rId86"/>
    <p:sldId id="358" r:id="rId87"/>
    <p:sldId id="360" r:id="rId88"/>
    <p:sldId id="362" r:id="rId89"/>
    <p:sldId id="367" r:id="rId90"/>
    <p:sldId id="364" r:id="rId91"/>
    <p:sldId id="366" r:id="rId92"/>
    <p:sldId id="373" r:id="rId93"/>
    <p:sldId id="369" r:id="rId94"/>
    <p:sldId id="372" r:id="rId95"/>
    <p:sldId id="370" r:id="rId96"/>
    <p:sldId id="371" r:id="rId97"/>
    <p:sldId id="376" r:id="rId98"/>
    <p:sldId id="375" r:id="rId99"/>
    <p:sldId id="379" r:id="rId100"/>
    <p:sldId id="378" r:id="rId101"/>
    <p:sldId id="381" r:id="rId102"/>
    <p:sldId id="382" r:id="rId103"/>
    <p:sldId id="384" r:id="rId104"/>
    <p:sldId id="386" r:id="rId105"/>
    <p:sldId id="388" r:id="rId106"/>
    <p:sldId id="390" r:id="rId107"/>
    <p:sldId id="389" r:id="rId108"/>
    <p:sldId id="392" r:id="rId109"/>
    <p:sldId id="395" r:id="rId110"/>
    <p:sldId id="404" r:id="rId111"/>
    <p:sldId id="406" r:id="rId112"/>
    <p:sldId id="407" r:id="rId113"/>
    <p:sldId id="409" r:id="rId114"/>
    <p:sldId id="410" r:id="rId115"/>
    <p:sldId id="411" r:id="rId116"/>
    <p:sldId id="412" r:id="rId117"/>
    <p:sldId id="414" r:id="rId118"/>
    <p:sldId id="405" r:id="rId119"/>
    <p:sldId id="394" r:id="rId120"/>
    <p:sldId id="397" r:id="rId121"/>
    <p:sldId id="398" r:id="rId122"/>
    <p:sldId id="400" r:id="rId123"/>
    <p:sldId id="401" r:id="rId124"/>
    <p:sldId id="402" r:id="rId125"/>
    <p:sldId id="415" r:id="rId12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kiosk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756"/>
    <p:restoredTop sz="94704"/>
  </p:normalViewPr>
  <p:slideViewPr>
    <p:cSldViewPr>
      <p:cViewPr varScale="1">
        <p:scale>
          <a:sx n="105" d="100"/>
          <a:sy n="105" d="100"/>
        </p:scale>
        <p:origin x="1600" y="1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28" Type="http://schemas.openxmlformats.org/officeDocument/2006/relationships/viewProps" Target="viewProps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slide" Target="slides/slide123.xml"/><Relationship Id="rId129" Type="http://schemas.openxmlformats.org/officeDocument/2006/relationships/theme" Target="theme/theme1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0" Type="http://schemas.openxmlformats.org/officeDocument/2006/relationships/tableStyles" Target="tableStyles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presProps" Target="presProp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26" Type="http://schemas.openxmlformats.org/officeDocument/2006/relationships/slide" Target="slides/slide25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436A48-7400-41D4-8797-2CFB7CCEC22C}" type="datetimeFigureOut">
              <a:rPr lang="en-US" smtClean="0"/>
              <a:t>10/20/22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5A18D2-8731-4444-853C-C91C22E8F8E0}" type="slidenum">
              <a:rPr lang="en-US" smtClean="0"/>
              <a:t>‹#›</a:t>
            </a:fld>
            <a:endParaRPr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/>
              <a:t>Click to edit Master subtitle style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">
        <p14:warp/>
      </p:transition>
    </mc:Choice>
    <mc:Fallback xmlns="">
      <p:transition spd="slow" advClick="0" advTm="200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436A48-7400-41D4-8797-2CFB7CCEC22C}" type="datetimeFigureOut">
              <a:rPr lang="en-US" smtClean="0"/>
              <a:t>10/20/22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5A18D2-8731-4444-853C-C91C22E8F8E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">
        <p14:warp/>
      </p:transition>
    </mc:Choice>
    <mc:Fallback xmlns="">
      <p:transition spd="slow" advClick="0" advTm="200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436A48-7400-41D4-8797-2CFB7CCEC22C}" type="datetimeFigureOut">
              <a:rPr lang="en-US" smtClean="0"/>
              <a:t>10/20/22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125A18D2-8731-4444-853C-C91C22E8F8E0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">
        <p14:warp/>
      </p:transition>
    </mc:Choice>
    <mc:Fallback xmlns="">
      <p:transition spd="slow" advClick="0" advTm="200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436A48-7400-41D4-8797-2CFB7CCEC22C}" type="datetimeFigureOut">
              <a:rPr lang="en-US" smtClean="0"/>
              <a:t>10/20/22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5A18D2-8731-4444-853C-C91C22E8F8E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">
        <p14:warp/>
      </p:transition>
    </mc:Choice>
    <mc:Fallback xmlns="">
      <p:transition spd="slow" advClick="0" advTm="200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436A48-7400-41D4-8797-2CFB7CCEC22C}" type="datetimeFigureOut">
              <a:rPr lang="en-US" smtClean="0"/>
              <a:t>10/20/22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5A18D2-8731-4444-853C-C91C22E8F8E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">
        <p14:warp/>
      </p:transition>
    </mc:Choice>
    <mc:Fallback xmlns="">
      <p:transition spd="slow" advClick="0" advTm="200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436A48-7400-41D4-8797-2CFB7CCEC22C}" type="datetimeFigureOut">
              <a:rPr lang="en-US" smtClean="0"/>
              <a:t>10/20/22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5A18D2-8731-4444-853C-C91C22E8F8E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">
        <p14:warp/>
      </p:transition>
    </mc:Choice>
    <mc:Fallback xmlns="">
      <p:transition spd="slow" advClick="0" advTm="200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436A48-7400-41D4-8797-2CFB7CCEC22C}" type="datetimeFigureOut">
              <a:rPr lang="en-US" smtClean="0"/>
              <a:t>10/20/22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5A18D2-8731-4444-853C-C91C22E8F8E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">
        <p14:warp/>
      </p:transition>
    </mc:Choice>
    <mc:Fallback xmlns="">
      <p:transition spd="slow" advClick="0" advTm="2000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436A48-7400-41D4-8797-2CFB7CCEC22C}" type="datetimeFigureOut">
              <a:rPr lang="en-US" smtClean="0"/>
              <a:t>10/20/22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5A18D2-8731-4444-853C-C91C22E8F8E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">
        <p14:warp/>
      </p:transition>
    </mc:Choice>
    <mc:Fallback xmlns="">
      <p:transition spd="slow" advClick="0" advTm="2000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en-US">
                <a:solidFill>
                  <a:schemeClr val="lt1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436A48-7400-41D4-8797-2CFB7CCEC22C}" type="datetimeFigureOut">
              <a:rPr lang="en-US" smtClean="0"/>
              <a:t>10/20/22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5A18D2-8731-4444-853C-C91C22E8F8E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">
        <p14:warp/>
      </p:transition>
    </mc:Choice>
    <mc:Fallback xmlns="">
      <p:transition spd="slow" advClick="0" advTm="2000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436A48-7400-41D4-8797-2CFB7CCEC22C}" type="datetimeFigureOut">
              <a:rPr lang="en-US" smtClean="0"/>
              <a:t>10/20/22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5A18D2-8731-4444-853C-C91C22E8F8E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">
        <p14:warp/>
      </p:transition>
    </mc:Choice>
    <mc:Fallback xmlns="">
      <p:transition spd="slow" advClick="0" advTm="2000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436A48-7400-41D4-8797-2CFB7CCEC22C}" type="datetimeFigureOut">
              <a:rPr lang="en-US" smtClean="0"/>
              <a:t>10/20/22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5A18D2-8731-4444-853C-C91C22E8F8E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">
        <p14:warp/>
      </p:transition>
    </mc:Choice>
    <mc:Fallback xmlns="">
      <p:transition spd="slow" advClick="0" advTm="200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24436A48-7400-41D4-8797-2CFB7CCEC22C}" type="datetimeFigureOut">
              <a:rPr lang="en-US" smtClean="0"/>
              <a:t>10/20/22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125A18D2-8731-4444-853C-C91C22E8F8E0}" type="slidenum">
              <a:rPr lang="en-US" smtClean="0"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slow" p14:dur="1500" advClick="0" advTm="2000">
        <p14:warp/>
      </p:transition>
    </mc:Choice>
    <mc:Fallback xmlns="">
      <p:transition spd="slow" advClick="0" advTm="2000">
        <p:fade/>
      </p:transition>
    </mc:Fallback>
  </mc:AlternateConten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9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9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9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9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9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9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9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9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9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9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9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9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9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9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9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9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9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9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9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9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9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9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9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9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9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9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9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9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9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9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9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9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9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9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9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1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9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9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9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9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9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9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9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9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1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9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9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9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G"/><Relationship Id="rId2" Type="http://schemas.openxmlformats.org/officeDocument/2006/relationships/image" Target="../media/image68.JPG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6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eg"/><Relationship Id="rId2" Type="http://schemas.openxmlformats.org/officeDocument/2006/relationships/image" Target="../media/image72.jpeg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jpeg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jpeg"/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jpeg"/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jpeg"/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jpeg"/><Relationship Id="rId1" Type="http://schemas.openxmlformats.org/officeDocument/2006/relationships/slideLayout" Target="../slideLayouts/slideLayout1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jpeg"/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jpeg"/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jpeg"/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jpeg"/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jpeg"/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jpeg"/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JPG"/><Relationship Id="rId2" Type="http://schemas.openxmlformats.org/officeDocument/2006/relationships/image" Target="../media/image85.JPG"/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JPG"/><Relationship Id="rId2" Type="http://schemas.openxmlformats.org/officeDocument/2006/relationships/image" Target="../media/image87.JPG"/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jpeg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jpg"/><Relationship Id="rId2" Type="http://schemas.openxmlformats.org/officeDocument/2006/relationships/image" Target="../media/image90.jpg"/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2.jpeg"/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jpeg"/><Relationship Id="rId2" Type="http://schemas.openxmlformats.org/officeDocument/2006/relationships/image" Target="../media/image93.jpeg"/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5.jpg"/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6.jpg"/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7.jpg"/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8.jpg"/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jpg"/><Relationship Id="rId2" Type="http://schemas.openxmlformats.org/officeDocument/2006/relationships/image" Target="../media/image99.jpg"/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jpg"/><Relationship Id="rId2" Type="http://schemas.openxmlformats.org/officeDocument/2006/relationships/image" Target="../media/image101.jpg"/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3.jpeg"/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4.jpeg"/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5.jpeg"/><Relationship Id="rId1" Type="http://schemas.openxmlformats.org/officeDocument/2006/relationships/slideLayout" Target="../slideLayouts/slideLayout1.xml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jpeg"/><Relationship Id="rId2" Type="http://schemas.openxmlformats.org/officeDocument/2006/relationships/image" Target="../media/image106.jpeg"/><Relationship Id="rId1" Type="http://schemas.openxmlformats.org/officeDocument/2006/relationships/slideLayout" Target="../slideLayouts/slideLayout7.xml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jpeg"/><Relationship Id="rId2" Type="http://schemas.openxmlformats.org/officeDocument/2006/relationships/image" Target="../media/image108.jpeg"/><Relationship Id="rId1" Type="http://schemas.openxmlformats.org/officeDocument/2006/relationships/slideLayout" Target="../slideLayouts/slideLayout7.xml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jpeg"/><Relationship Id="rId2" Type="http://schemas.openxmlformats.org/officeDocument/2006/relationships/image" Target="../media/image110.jpeg"/><Relationship Id="rId1" Type="http://schemas.openxmlformats.org/officeDocument/2006/relationships/slideLayout" Target="../slideLayouts/slideLayout7.xml"/></Relationships>
</file>

<file path=ppt/slides/_rels/slide1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2.jpeg"/><Relationship Id="rId1" Type="http://schemas.openxmlformats.org/officeDocument/2006/relationships/slideLayout" Target="../slideLayouts/slideLayout7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jpg"/><Relationship Id="rId2" Type="http://schemas.openxmlformats.org/officeDocument/2006/relationships/image" Target="../media/image113.jpg"/><Relationship Id="rId1" Type="http://schemas.openxmlformats.org/officeDocument/2006/relationships/slideLayout" Target="../slideLayouts/slideLayout7.xml"/></Relationships>
</file>

<file path=ppt/slides/_rels/slide1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6.jpg"/><Relationship Id="rId2" Type="http://schemas.openxmlformats.org/officeDocument/2006/relationships/image" Target="../media/image115.jpg"/><Relationship Id="rId1" Type="http://schemas.openxmlformats.org/officeDocument/2006/relationships/slideLayout" Target="../slideLayouts/slideLayout7.xml"/></Relationships>
</file>

<file path=ppt/slides/_rels/slide1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7.jpeg"/><Relationship Id="rId1" Type="http://schemas.openxmlformats.org/officeDocument/2006/relationships/slideLayout" Target="../slideLayouts/slideLayout1.xml"/></Relationships>
</file>

<file path=ppt/slides/_rels/slide1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8.jpeg"/><Relationship Id="rId1" Type="http://schemas.openxmlformats.org/officeDocument/2006/relationships/slideLayout" Target="../slideLayouts/slideLayout7.xml"/></Relationships>
</file>

<file path=ppt/slides/_rels/slide1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9.jpeg"/><Relationship Id="rId1" Type="http://schemas.openxmlformats.org/officeDocument/2006/relationships/slideLayout" Target="../slideLayouts/slideLayout7.xml"/></Relationships>
</file>

<file path=ppt/slides/_rels/slide1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0.jpeg"/><Relationship Id="rId1" Type="http://schemas.openxmlformats.org/officeDocument/2006/relationships/slideLayout" Target="../slideLayouts/slideLayout7.xml"/></Relationships>
</file>

<file path=ppt/slides/_rels/slide1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1.jpeg"/><Relationship Id="rId1" Type="http://schemas.openxmlformats.org/officeDocument/2006/relationships/slideLayout" Target="../slideLayouts/slideLayout7.xml"/></Relationships>
</file>

<file path=ppt/slides/_rels/slide1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2.jpeg"/><Relationship Id="rId1" Type="http://schemas.openxmlformats.org/officeDocument/2006/relationships/slideLayout" Target="../slideLayouts/slideLayout7.xml"/></Relationships>
</file>

<file path=ppt/slides/_rels/slide1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3.jpeg"/><Relationship Id="rId1" Type="http://schemas.openxmlformats.org/officeDocument/2006/relationships/slideLayout" Target="../slideLayouts/slideLayout7.xml"/></Relationships>
</file>

<file path=ppt/slides/_rels/slide1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5.jpg"/><Relationship Id="rId2" Type="http://schemas.openxmlformats.org/officeDocument/2006/relationships/image" Target="../media/image124.jpg"/><Relationship Id="rId1" Type="http://schemas.openxmlformats.org/officeDocument/2006/relationships/slideLayout" Target="../slideLayouts/slideLayout7.xml"/></Relationships>
</file>

<file path=ppt/slides/_rels/slide1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6.jpg"/><Relationship Id="rId1" Type="http://schemas.openxmlformats.org/officeDocument/2006/relationships/slideLayout" Target="../slideLayouts/slideLayout7.xml"/></Relationships>
</file>

<file path=ppt/slides/_rels/slide1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8.jpeg"/><Relationship Id="rId2" Type="http://schemas.openxmlformats.org/officeDocument/2006/relationships/image" Target="../media/image127.jpeg"/><Relationship Id="rId1" Type="http://schemas.openxmlformats.org/officeDocument/2006/relationships/slideLayout" Target="../slideLayouts/slideLayout7.xml"/></Relationships>
</file>

<file path=ppt/slides/_rels/slide1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9.jpeg"/><Relationship Id="rId1" Type="http://schemas.openxmlformats.org/officeDocument/2006/relationships/slideLayout" Target="../slideLayouts/slideLayout7.xml"/></Relationships>
</file>

<file path=ppt/slides/_rels/slide1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1.jpeg"/><Relationship Id="rId2" Type="http://schemas.openxmlformats.org/officeDocument/2006/relationships/image" Target="../media/image130.jpeg"/><Relationship Id="rId1" Type="http://schemas.openxmlformats.org/officeDocument/2006/relationships/slideLayout" Target="../slideLayouts/slideLayout7.xml"/></Relationships>
</file>

<file path=ppt/slides/_rels/slide1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2.jpeg"/><Relationship Id="rId1" Type="http://schemas.openxmlformats.org/officeDocument/2006/relationships/slideLayout" Target="../slideLayouts/slideLayout7.xml"/></Relationships>
</file>

<file path=ppt/slides/_rels/slide1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3.jpeg"/><Relationship Id="rId1" Type="http://schemas.openxmlformats.org/officeDocument/2006/relationships/slideLayout" Target="../slideLayouts/slideLayout7.xml"/></Relationships>
</file>

<file path=ppt/slides/_rels/slide1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4.jpeg"/><Relationship Id="rId1" Type="http://schemas.openxmlformats.org/officeDocument/2006/relationships/slideLayout" Target="../slideLayouts/slideLayout7.xml"/></Relationships>
</file>

<file path=ppt/slides/_rels/slide1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5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04800" y="1371600"/>
            <a:ext cx="8346830" cy="1981200"/>
          </a:xfrm>
        </p:spPr>
        <p:txBody>
          <a:bodyPr>
            <a:normAutofit fontScale="90000"/>
          </a:bodyPr>
          <a:lstStyle/>
          <a:p>
            <a:r>
              <a:rPr lang="en-US" sz="6000" dirty="0"/>
              <a:t>CAMPERS ON MISSION</a:t>
            </a:r>
            <a:br>
              <a:rPr lang="en-US" dirty="0"/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  <a:p>
            <a:r>
              <a:rPr lang="en-US" dirty="0"/>
              <a:t>SOME OF OUR PROJECTS </a:t>
            </a:r>
          </a:p>
          <a:p>
            <a:r>
              <a:rPr lang="en-US" dirty="0"/>
              <a:t>2014 THRU PRESENT</a:t>
            </a:r>
          </a:p>
        </p:txBody>
      </p:sp>
    </p:spTree>
    <p:extLst>
      <p:ext uri="{BB962C8B-B14F-4D97-AF65-F5344CB8AC3E}">
        <p14:creationId xmlns:p14="http://schemas.microsoft.com/office/powerpoint/2010/main" val="29527138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">
        <p14:warp/>
      </p:transition>
    </mc:Choice>
    <mc:Fallback xmlns="">
      <p:transition spd="slow" advClick="0" advTm="2000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047162D-A154-4607-AFE3-4409018F454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" y="0"/>
            <a:ext cx="8915400" cy="677227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7FE0EE7-B061-9B51-E4E5-106C6371C704}"/>
              </a:ext>
            </a:extLst>
          </p:cNvPr>
          <p:cNvSpPr txBox="1"/>
          <p:nvPr/>
        </p:nvSpPr>
        <p:spPr>
          <a:xfrm>
            <a:off x="2971800" y="5181600"/>
            <a:ext cx="254589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>
                <a:solidFill>
                  <a:schemeClr val="bg1"/>
                </a:solidFill>
              </a:rPr>
              <a:t>April 2018</a:t>
            </a:r>
          </a:p>
        </p:txBody>
      </p:sp>
    </p:spTree>
    <p:extLst>
      <p:ext uri="{BB962C8B-B14F-4D97-AF65-F5344CB8AC3E}">
        <p14:creationId xmlns:p14="http://schemas.microsoft.com/office/powerpoint/2010/main" val="42074275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">
        <p14:warp/>
      </p:transition>
    </mc:Choice>
    <mc:Fallback xmlns="">
      <p:transition spd="slow" advClick="0" advTm="2000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Placeholder 4"/>
          <p:cNvPicPr>
            <a:picLocks noGrp="1" noChangeAspect="1"/>
          </p:cNvPicPr>
          <p:nvPr>
            <p:ph type="pic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52" b="1852"/>
          <a:stretch>
            <a:fillRect/>
          </a:stretch>
        </p:blipFill>
        <p:spPr>
          <a:xfrm>
            <a:off x="1295400" y="1849968"/>
            <a:ext cx="6781800" cy="4897967"/>
          </a:xfrm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28800" y="609600"/>
            <a:ext cx="5486400" cy="1087539"/>
          </a:xfrm>
        </p:spPr>
        <p:txBody>
          <a:bodyPr>
            <a:noAutofit/>
          </a:bodyPr>
          <a:lstStyle/>
          <a:p>
            <a:pPr algn="ctr"/>
            <a:r>
              <a:rPr lang="en-US" sz="2000" dirty="0"/>
              <a:t>BAPTIST INDIAN CENTER,</a:t>
            </a:r>
          </a:p>
          <a:p>
            <a:pPr algn="ctr"/>
            <a:r>
              <a:rPr lang="en-US" sz="2000" dirty="0"/>
              <a:t> PHILADELPHIA, MS</a:t>
            </a:r>
          </a:p>
          <a:p>
            <a:pPr algn="ctr"/>
            <a:r>
              <a:rPr lang="en-US" sz="2000" dirty="0"/>
              <a:t>March, 2014</a:t>
            </a:r>
          </a:p>
          <a:p>
            <a:pPr algn="ctr"/>
            <a:endParaRPr lang="en-US" sz="2000" dirty="0"/>
          </a:p>
          <a:p>
            <a:pPr algn="ctr"/>
            <a:endParaRPr lang="en-US" sz="2000" dirty="0"/>
          </a:p>
          <a:p>
            <a:pPr algn="ctr"/>
            <a:r>
              <a:rPr lang="en-US" sz="2000" dirty="0"/>
              <a:t>2014</a:t>
            </a:r>
          </a:p>
        </p:txBody>
      </p:sp>
      <p:pic>
        <p:nvPicPr>
          <p:cNvPr id="1026" name="Picture 2" descr="C:\wbl - toshiba files\Campers on Mission\COM - work project at Philadelphia\DSC0258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6094075" y="-12641263"/>
            <a:ext cx="6096000" cy="457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92044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">
        <p14:warp/>
      </p:transition>
    </mc:Choice>
    <mc:Fallback xmlns="">
      <p:transition spd="slow" advClick="0" advTm="2000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Placeholder 4"/>
          <p:cNvPicPr>
            <a:picLocks noGrp="1" noChangeAspect="1"/>
          </p:cNvPicPr>
          <p:nvPr>
            <p:ph type="pic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52" b="1852"/>
          <a:stretch>
            <a:fillRect/>
          </a:stretch>
        </p:blipFill>
        <p:spPr>
          <a:xfrm>
            <a:off x="193431" y="266700"/>
            <a:ext cx="8757138" cy="6324600"/>
          </a:xfrm>
        </p:spPr>
      </p:pic>
    </p:spTree>
    <p:extLst>
      <p:ext uri="{BB962C8B-B14F-4D97-AF65-F5344CB8AC3E}">
        <p14:creationId xmlns:p14="http://schemas.microsoft.com/office/powerpoint/2010/main" val="4259166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">
        <p14:warp/>
      </p:transition>
    </mc:Choice>
    <mc:Fallback xmlns="">
      <p:transition spd="slow" advClick="0" advTm="2000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Placeholder 4"/>
          <p:cNvPicPr>
            <a:picLocks noGrp="1" noChangeAspect="1"/>
          </p:cNvPicPr>
          <p:nvPr>
            <p:ph type="pic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52" b="1852"/>
          <a:stretch>
            <a:fillRect/>
          </a:stretch>
        </p:blipFill>
        <p:spPr>
          <a:xfrm>
            <a:off x="114300" y="152400"/>
            <a:ext cx="8915400" cy="6438900"/>
          </a:xfrm>
        </p:spPr>
      </p:pic>
    </p:spTree>
    <p:extLst>
      <p:ext uri="{BB962C8B-B14F-4D97-AF65-F5344CB8AC3E}">
        <p14:creationId xmlns:p14="http://schemas.microsoft.com/office/powerpoint/2010/main" val="10085379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">
        <p14:warp/>
      </p:transition>
    </mc:Choice>
    <mc:Fallback xmlns="">
      <p:transition spd="slow" advClick="0" advTm="2000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Placeholder 4"/>
          <p:cNvPicPr>
            <a:picLocks noGrp="1" noChangeAspect="1"/>
          </p:cNvPicPr>
          <p:nvPr>
            <p:ph type="pic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52" b="1852"/>
          <a:stretch>
            <a:fillRect/>
          </a:stretch>
        </p:blipFill>
        <p:spPr>
          <a:xfrm>
            <a:off x="246184" y="304800"/>
            <a:ext cx="8651631" cy="6248400"/>
          </a:xfrm>
        </p:spPr>
      </p:pic>
    </p:spTree>
    <p:extLst>
      <p:ext uri="{BB962C8B-B14F-4D97-AF65-F5344CB8AC3E}">
        <p14:creationId xmlns:p14="http://schemas.microsoft.com/office/powerpoint/2010/main" val="32253525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">
        <p14:warp/>
      </p:transition>
    </mc:Choice>
    <mc:Fallback xmlns="">
      <p:transition spd="slow" advClick="0" advTm="2000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Placeholder 4"/>
          <p:cNvPicPr>
            <a:picLocks noGrp="1" noChangeAspect="1"/>
          </p:cNvPicPr>
          <p:nvPr>
            <p:ph type="pic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52" b="1852"/>
          <a:stretch>
            <a:fillRect/>
          </a:stretch>
        </p:blipFill>
        <p:spPr>
          <a:xfrm>
            <a:off x="152400" y="228600"/>
            <a:ext cx="8757138" cy="6324600"/>
          </a:xfrm>
        </p:spPr>
      </p:pic>
    </p:spTree>
    <p:extLst>
      <p:ext uri="{BB962C8B-B14F-4D97-AF65-F5344CB8AC3E}">
        <p14:creationId xmlns:p14="http://schemas.microsoft.com/office/powerpoint/2010/main" val="20776551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">
        <p14:warp/>
      </p:transition>
    </mc:Choice>
    <mc:Fallback xmlns="">
      <p:transition spd="slow" advClick="0" advTm="2000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COM-LEAD REVIVAL</a:t>
            </a:r>
            <a:br>
              <a:rPr lang="en-US" dirty="0"/>
            </a:br>
            <a:r>
              <a:rPr lang="en-US" dirty="0"/>
              <a:t>FELLOWSHIP BAPTIST CHURCH,</a:t>
            </a:r>
            <a:br>
              <a:rPr lang="en-US" dirty="0"/>
            </a:br>
            <a:r>
              <a:rPr lang="en-US" dirty="0"/>
              <a:t>STARKVILLE, MS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  <a:p>
            <a:r>
              <a:rPr lang="en-US" dirty="0"/>
              <a:t>APRIL 2014</a:t>
            </a:r>
          </a:p>
        </p:txBody>
      </p:sp>
    </p:spTree>
    <p:extLst>
      <p:ext uri="{BB962C8B-B14F-4D97-AF65-F5344CB8AC3E}">
        <p14:creationId xmlns:p14="http://schemas.microsoft.com/office/powerpoint/2010/main" val="42949317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">
        <p14:warp/>
      </p:transition>
    </mc:Choice>
    <mc:Fallback xmlns="">
      <p:transition spd="slow" advClick="0" advTm="2000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Waanda\Pictures\FBC - new church sign\100_3466a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690155"/>
            <a:ext cx="8915400" cy="42405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13404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">
        <p14:warp/>
      </p:transition>
    </mc:Choice>
    <mc:Fallback xmlns="">
      <p:transition spd="slow" advClick="0" advTm="2000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Placeholder 4"/>
          <p:cNvPicPr>
            <a:picLocks noGrp="1" noChangeAspect="1"/>
          </p:cNvPicPr>
          <p:nvPr>
            <p:ph type="pic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33400" y="381000"/>
            <a:ext cx="8331200" cy="6248400"/>
          </a:xfrm>
        </p:spPr>
      </p:pic>
    </p:spTree>
    <p:extLst>
      <p:ext uri="{BB962C8B-B14F-4D97-AF65-F5344CB8AC3E}">
        <p14:creationId xmlns:p14="http://schemas.microsoft.com/office/powerpoint/2010/main" val="27652574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">
        <p14:warp/>
      </p:transition>
    </mc:Choice>
    <mc:Fallback xmlns="">
      <p:transition spd="slow" advClick="0" advTm="2000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Placeholder 4"/>
          <p:cNvPicPr>
            <a:picLocks noGrp="1" noChangeAspect="1"/>
          </p:cNvPicPr>
          <p:nvPr>
            <p:ph type="pic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52" b="1852"/>
          <a:stretch>
            <a:fillRect/>
          </a:stretch>
        </p:blipFill>
        <p:spPr>
          <a:xfrm>
            <a:off x="152400" y="381000"/>
            <a:ext cx="8763000" cy="6328833"/>
          </a:xfrm>
        </p:spPr>
      </p:pic>
    </p:spTree>
    <p:extLst>
      <p:ext uri="{BB962C8B-B14F-4D97-AF65-F5344CB8AC3E}">
        <p14:creationId xmlns:p14="http://schemas.microsoft.com/office/powerpoint/2010/main" val="18346177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">
        <p14:warp/>
      </p:transition>
    </mc:Choice>
    <mc:Fallback xmlns="">
      <p:transition spd="slow" advClick="0" advTm="2000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Placeholder 4"/>
          <p:cNvPicPr>
            <a:picLocks noGrp="1" noChangeAspect="1"/>
          </p:cNvPicPr>
          <p:nvPr>
            <p:ph type="pic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52" b="1852"/>
          <a:stretch>
            <a:fillRect/>
          </a:stretch>
        </p:blipFill>
        <p:spPr>
          <a:xfrm>
            <a:off x="304800" y="457200"/>
            <a:ext cx="8382002" cy="6053672"/>
          </a:xfrm>
        </p:spPr>
      </p:pic>
    </p:spTree>
    <p:extLst>
      <p:ext uri="{BB962C8B-B14F-4D97-AF65-F5344CB8AC3E}">
        <p14:creationId xmlns:p14="http://schemas.microsoft.com/office/powerpoint/2010/main" val="12929890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">
        <p14:warp/>
      </p:transition>
    </mc:Choice>
    <mc:Fallback xmlns="">
      <p:transition spd="slow" advClick="0" advTm="2000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After Louisville, MS tornado</a:t>
            </a:r>
            <a:br>
              <a:rPr lang="en-US" dirty="0"/>
            </a:br>
            <a:r>
              <a:rPr lang="en-US" dirty="0"/>
              <a:t>April 2014</a:t>
            </a:r>
          </a:p>
        </p:txBody>
      </p:sp>
    </p:spTree>
    <p:extLst>
      <p:ext uri="{BB962C8B-B14F-4D97-AF65-F5344CB8AC3E}">
        <p14:creationId xmlns:p14="http://schemas.microsoft.com/office/powerpoint/2010/main" val="2294086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">
        <p14:warp/>
      </p:transition>
    </mc:Choice>
    <mc:Fallback xmlns="">
      <p:transition spd="slow" advClick="0" advTm="2000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Placeholder 4"/>
          <p:cNvPicPr>
            <a:picLocks noGrp="1" noChangeAspect="1"/>
          </p:cNvPicPr>
          <p:nvPr>
            <p:ph type="pic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28600" y="152400"/>
            <a:ext cx="8530167" cy="6397625"/>
          </a:xfrm>
        </p:spPr>
      </p:pic>
    </p:spTree>
    <p:extLst>
      <p:ext uri="{BB962C8B-B14F-4D97-AF65-F5344CB8AC3E}">
        <p14:creationId xmlns:p14="http://schemas.microsoft.com/office/powerpoint/2010/main" val="2166185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">
        <p14:warp/>
      </p:transition>
    </mc:Choice>
    <mc:Fallback xmlns="">
      <p:transition spd="slow" advClick="0" advTm="2000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Placeholder 4"/>
          <p:cNvPicPr>
            <a:picLocks noGrp="1" noChangeAspect="1"/>
          </p:cNvPicPr>
          <p:nvPr>
            <p:ph type="pic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52" b="1852"/>
          <a:stretch>
            <a:fillRect/>
          </a:stretch>
        </p:blipFill>
        <p:spPr>
          <a:xfrm>
            <a:off x="152400" y="228600"/>
            <a:ext cx="8862646" cy="6400800"/>
          </a:xfrm>
        </p:spPr>
      </p:pic>
    </p:spTree>
    <p:extLst>
      <p:ext uri="{BB962C8B-B14F-4D97-AF65-F5344CB8AC3E}">
        <p14:creationId xmlns:p14="http://schemas.microsoft.com/office/powerpoint/2010/main" val="36456434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">
        <p14:warp/>
      </p:transition>
    </mc:Choice>
    <mc:Fallback xmlns="">
      <p:transition spd="slow" advClick="0" advTm="2000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Placeholder 4"/>
          <p:cNvPicPr>
            <a:picLocks noGrp="1" noChangeAspect="1"/>
          </p:cNvPicPr>
          <p:nvPr>
            <p:ph type="pic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52" b="1852"/>
          <a:stretch>
            <a:fillRect/>
          </a:stretch>
        </p:blipFill>
        <p:spPr>
          <a:xfrm>
            <a:off x="152400" y="76200"/>
            <a:ext cx="8862646" cy="6400800"/>
          </a:xfrm>
        </p:spPr>
      </p:pic>
    </p:spTree>
    <p:extLst>
      <p:ext uri="{BB962C8B-B14F-4D97-AF65-F5344CB8AC3E}">
        <p14:creationId xmlns:p14="http://schemas.microsoft.com/office/powerpoint/2010/main" val="34998093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">
        <p14:warp/>
      </p:transition>
    </mc:Choice>
    <mc:Fallback xmlns="">
      <p:transition spd="slow" advClick="0" advTm="2000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22030" y="609600"/>
            <a:ext cx="8229600" cy="1828800"/>
          </a:xfrm>
        </p:spPr>
        <p:txBody>
          <a:bodyPr/>
          <a:lstStyle/>
          <a:p>
            <a:r>
              <a:rPr lang="en-US" dirty="0"/>
              <a:t>Winston Baptist Association	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36430" y="2552700"/>
            <a:ext cx="6400800" cy="1752600"/>
          </a:xfrm>
        </p:spPr>
        <p:txBody>
          <a:bodyPr/>
          <a:lstStyle/>
          <a:p>
            <a:r>
              <a:rPr lang="en-US" dirty="0"/>
              <a:t>April and August 2014</a:t>
            </a:r>
          </a:p>
        </p:txBody>
      </p:sp>
      <p:pic>
        <p:nvPicPr>
          <p:cNvPr id="5" name="Picture Placeholder 4">
            <a:extLst>
              <a:ext uri="{FF2B5EF4-FFF2-40B4-BE49-F238E27FC236}">
                <a16:creationId xmlns:a16="http://schemas.microsoft.com/office/drawing/2014/main" id="{51984A5B-F3B5-893C-34A3-A67FD6C8172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16" r="3816"/>
          <a:stretch>
            <a:fillRect/>
          </a:stretch>
        </p:blipFill>
        <p:spPr>
          <a:xfrm>
            <a:off x="2133600" y="3200400"/>
            <a:ext cx="4443047" cy="32088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26066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">
        <p14:warp/>
      </p:transition>
    </mc:Choice>
    <mc:Fallback xmlns="">
      <p:transition spd="slow" advClick="0" advTm="2000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Placeholder 4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52" b="1852"/>
          <a:stretch>
            <a:fillRect/>
          </a:stretch>
        </p:blipFill>
        <p:spPr>
          <a:xfrm>
            <a:off x="152400" y="152400"/>
            <a:ext cx="8862646" cy="6400800"/>
          </a:xfrm>
        </p:spPr>
      </p:pic>
    </p:spTree>
    <p:extLst>
      <p:ext uri="{BB962C8B-B14F-4D97-AF65-F5344CB8AC3E}">
        <p14:creationId xmlns:p14="http://schemas.microsoft.com/office/powerpoint/2010/main" val="29305040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">
        <p14:warp/>
      </p:transition>
    </mc:Choice>
    <mc:Fallback xmlns="">
      <p:transition spd="slow" advClick="0" advTm="2000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Placeholder 8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917" b="22917"/>
          <a:stretch>
            <a:fillRect/>
          </a:stretch>
        </p:blipFill>
        <p:spPr>
          <a:xfrm>
            <a:off x="76200" y="152400"/>
            <a:ext cx="8862646" cy="6400800"/>
          </a:xfrm>
        </p:spPr>
      </p:pic>
    </p:spTree>
    <p:extLst>
      <p:ext uri="{BB962C8B-B14F-4D97-AF65-F5344CB8AC3E}">
        <p14:creationId xmlns:p14="http://schemas.microsoft.com/office/powerpoint/2010/main" val="16240664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">
        <p14:warp/>
      </p:transition>
    </mc:Choice>
    <mc:Fallback xmlns="">
      <p:transition spd="slow" advClick="0" advTm="2000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04800" y="199031"/>
            <a:ext cx="8229600" cy="1828800"/>
          </a:xfrm>
        </p:spPr>
        <p:txBody>
          <a:bodyPr/>
          <a:lstStyle/>
          <a:p>
            <a:r>
              <a:rPr lang="en-US" dirty="0"/>
              <a:t>Rocky Valley Baptist Church, Collins, </a:t>
            </a:r>
            <a:r>
              <a:rPr lang="en-US" dirty="0" err="1"/>
              <a:t>ms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19199" y="2027831"/>
            <a:ext cx="6400800" cy="615539"/>
          </a:xfrm>
        </p:spPr>
        <p:txBody>
          <a:bodyPr>
            <a:normAutofit fontScale="40000" lnSpcReduction="20000"/>
          </a:bodyPr>
          <a:lstStyle/>
          <a:p>
            <a:endParaRPr lang="en-US" dirty="0"/>
          </a:p>
          <a:p>
            <a:r>
              <a:rPr lang="en-US" sz="5900" dirty="0"/>
              <a:t>November, 2014</a:t>
            </a:r>
          </a:p>
          <a:p>
            <a:endParaRPr lang="en-US" dirty="0"/>
          </a:p>
        </p:txBody>
      </p:sp>
      <p:pic>
        <p:nvPicPr>
          <p:cNvPr id="5" name="Picture Placeholder 4">
            <a:extLst>
              <a:ext uri="{FF2B5EF4-FFF2-40B4-BE49-F238E27FC236}">
                <a16:creationId xmlns:a16="http://schemas.microsoft.com/office/drawing/2014/main" id="{7F592FC3-9CBB-87E6-74E7-D2B16684042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52" b="1852"/>
          <a:stretch>
            <a:fillRect/>
          </a:stretch>
        </p:blipFill>
        <p:spPr>
          <a:xfrm>
            <a:off x="1670537" y="2721630"/>
            <a:ext cx="5498123" cy="39708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44101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">
        <p14:warp/>
      </p:transition>
    </mc:Choice>
    <mc:Fallback xmlns="">
      <p:transition spd="slow" advClick="0" advTm="2000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Placeholder 4"/>
          <p:cNvPicPr>
            <a:picLocks noGrp="1" noChangeAspect="1"/>
          </p:cNvPicPr>
          <p:nvPr>
            <p:ph type="pic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52" b="1852"/>
          <a:stretch>
            <a:fillRect/>
          </a:stretch>
        </p:blipFill>
        <p:spPr>
          <a:xfrm>
            <a:off x="128954" y="228600"/>
            <a:ext cx="8862646" cy="6400800"/>
          </a:xfrm>
        </p:spPr>
      </p:pic>
    </p:spTree>
    <p:extLst>
      <p:ext uri="{BB962C8B-B14F-4D97-AF65-F5344CB8AC3E}">
        <p14:creationId xmlns:p14="http://schemas.microsoft.com/office/powerpoint/2010/main" val="6921754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">
        <p14:warp/>
      </p:transition>
    </mc:Choice>
    <mc:Fallback xmlns="">
      <p:transition spd="slow" advClick="0" advTm="2000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Placeholder 4"/>
          <p:cNvPicPr>
            <a:picLocks noGrp="1" noChangeAspect="1"/>
          </p:cNvPicPr>
          <p:nvPr>
            <p:ph type="pic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52" b="1852"/>
          <a:stretch>
            <a:fillRect/>
          </a:stretch>
        </p:blipFill>
        <p:spPr>
          <a:xfrm>
            <a:off x="152400" y="76200"/>
            <a:ext cx="8862646" cy="6400800"/>
          </a:xfrm>
        </p:spPr>
      </p:pic>
    </p:spTree>
    <p:extLst>
      <p:ext uri="{BB962C8B-B14F-4D97-AF65-F5344CB8AC3E}">
        <p14:creationId xmlns:p14="http://schemas.microsoft.com/office/powerpoint/2010/main" val="7361788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">
        <p14:warp/>
      </p:transition>
    </mc:Choice>
    <mc:Fallback xmlns="">
      <p:transition spd="slow" advClick="0" advTm="2000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Placeholder 4"/>
          <p:cNvPicPr>
            <a:picLocks noGrp="1" noChangeAspect="1"/>
          </p:cNvPicPr>
          <p:nvPr>
            <p:ph type="pic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52" b="1852"/>
          <a:stretch>
            <a:fillRect/>
          </a:stretch>
        </p:blipFill>
        <p:spPr>
          <a:xfrm>
            <a:off x="152400" y="152399"/>
            <a:ext cx="8839200" cy="6383867"/>
          </a:xfrm>
        </p:spPr>
      </p:pic>
    </p:spTree>
    <p:extLst>
      <p:ext uri="{BB962C8B-B14F-4D97-AF65-F5344CB8AC3E}">
        <p14:creationId xmlns:p14="http://schemas.microsoft.com/office/powerpoint/2010/main" val="5744505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">
        <p14:warp/>
      </p:transition>
    </mc:Choice>
    <mc:Fallback xmlns="">
      <p:transition spd="slow" advClick="0" advTm="2000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Placeholder 4"/>
          <p:cNvPicPr>
            <a:picLocks noGrp="1" noChangeAspect="1"/>
          </p:cNvPicPr>
          <p:nvPr>
            <p:ph type="pic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52" b="1852"/>
          <a:stretch>
            <a:fillRect/>
          </a:stretch>
        </p:blipFill>
        <p:spPr>
          <a:xfrm>
            <a:off x="228600" y="203200"/>
            <a:ext cx="8686800" cy="6273800"/>
          </a:xfrm>
        </p:spPr>
      </p:pic>
    </p:spTree>
    <p:extLst>
      <p:ext uri="{BB962C8B-B14F-4D97-AF65-F5344CB8AC3E}">
        <p14:creationId xmlns:p14="http://schemas.microsoft.com/office/powerpoint/2010/main" val="17968094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">
        <p14:warp/>
      </p:transition>
    </mc:Choice>
    <mc:Fallback xmlns="">
      <p:transition spd="slow" advClick="0" advTm="2000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Placeholder 4"/>
          <p:cNvPicPr>
            <a:picLocks noGrp="1" noChangeAspect="1"/>
          </p:cNvPicPr>
          <p:nvPr>
            <p:ph type="pic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52" b="1852"/>
          <a:stretch>
            <a:fillRect/>
          </a:stretch>
        </p:blipFill>
        <p:spPr>
          <a:xfrm>
            <a:off x="228600" y="228600"/>
            <a:ext cx="8686800" cy="6273800"/>
          </a:xfrm>
        </p:spPr>
      </p:pic>
    </p:spTree>
    <p:extLst>
      <p:ext uri="{BB962C8B-B14F-4D97-AF65-F5344CB8AC3E}">
        <p14:creationId xmlns:p14="http://schemas.microsoft.com/office/powerpoint/2010/main" val="15547727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">
        <p14:warp/>
      </p:transition>
    </mc:Choice>
    <mc:Fallback xmlns="">
      <p:transition spd="slow" advClick="0" advTm="2000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152400"/>
            <a:ext cx="8229600" cy="1828800"/>
          </a:xfrm>
        </p:spPr>
        <p:txBody>
          <a:bodyPr>
            <a:normAutofit fontScale="90000"/>
          </a:bodyPr>
          <a:lstStyle/>
          <a:p>
            <a:r>
              <a:rPr lang="en-US" dirty="0"/>
              <a:t>Batesville Handicapped </a:t>
            </a:r>
            <a:br>
              <a:rPr lang="en-US" dirty="0"/>
            </a:br>
            <a:r>
              <a:rPr lang="en-US" dirty="0"/>
              <a:t>Cabin Project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19200" y="1981200"/>
            <a:ext cx="6400800" cy="1752600"/>
          </a:xfrm>
        </p:spPr>
        <p:txBody>
          <a:bodyPr/>
          <a:lstStyle/>
          <a:p>
            <a:endParaRPr lang="en-US" dirty="0"/>
          </a:p>
          <a:p>
            <a:r>
              <a:rPr lang="en-US" dirty="0"/>
              <a:t>May 2015</a:t>
            </a:r>
          </a:p>
        </p:txBody>
      </p:sp>
      <p:pic>
        <p:nvPicPr>
          <p:cNvPr id="6" name="Picture Placeholder 4">
            <a:extLst>
              <a:ext uri="{FF2B5EF4-FFF2-40B4-BE49-F238E27FC236}">
                <a16:creationId xmlns:a16="http://schemas.microsoft.com/office/drawing/2014/main" id="{C0563851-F48D-9050-9CF6-462E1F626AC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53" b="1653"/>
          <a:stretch>
            <a:fillRect/>
          </a:stretch>
        </p:blipFill>
        <p:spPr>
          <a:xfrm>
            <a:off x="1905000" y="3034308"/>
            <a:ext cx="5006670" cy="36159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8498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">
        <p14:warp/>
      </p:transition>
    </mc:Choice>
    <mc:Fallback xmlns="">
      <p:transition spd="slow" advClick="0" advTm="2000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Placeholder 4"/>
          <p:cNvPicPr>
            <a:picLocks noGrp="1" noChangeAspect="1"/>
          </p:cNvPicPr>
          <p:nvPr>
            <p:ph type="pic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82" b="1682"/>
          <a:stretch>
            <a:fillRect/>
          </a:stretch>
        </p:blipFill>
        <p:spPr>
          <a:xfrm>
            <a:off x="152400" y="381000"/>
            <a:ext cx="8862646" cy="6400800"/>
          </a:xfrm>
        </p:spPr>
      </p:pic>
    </p:spTree>
    <p:extLst>
      <p:ext uri="{BB962C8B-B14F-4D97-AF65-F5344CB8AC3E}">
        <p14:creationId xmlns:p14="http://schemas.microsoft.com/office/powerpoint/2010/main" val="20714476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">
        <p14:warp/>
      </p:transition>
    </mc:Choice>
    <mc:Fallback xmlns="">
      <p:transition spd="slow" advClick="0" advTm="2000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Placeholder 4"/>
          <p:cNvPicPr>
            <a:picLocks noGrp="1" noChangeAspect="1"/>
          </p:cNvPicPr>
          <p:nvPr>
            <p:ph type="pic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82" b="1682"/>
          <a:stretch>
            <a:fillRect/>
          </a:stretch>
        </p:blipFill>
        <p:spPr>
          <a:xfrm>
            <a:off x="152400" y="304800"/>
            <a:ext cx="8862646" cy="6400800"/>
          </a:xfrm>
        </p:spPr>
      </p:pic>
    </p:spTree>
    <p:extLst>
      <p:ext uri="{BB962C8B-B14F-4D97-AF65-F5344CB8AC3E}">
        <p14:creationId xmlns:p14="http://schemas.microsoft.com/office/powerpoint/2010/main" val="11144529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">
        <p14:warp/>
      </p:transition>
    </mc:Choice>
    <mc:Fallback xmlns="">
      <p:transition spd="slow" advClick="0" advTm="2000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Placeholder 4"/>
          <p:cNvPicPr>
            <a:picLocks noGrp="1" noChangeAspect="1"/>
          </p:cNvPicPr>
          <p:nvPr>
            <p:ph type="pic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82" b="1682"/>
          <a:stretch>
            <a:fillRect/>
          </a:stretch>
        </p:blipFill>
        <p:spPr>
          <a:xfrm>
            <a:off x="152400" y="304800"/>
            <a:ext cx="8862646" cy="6400800"/>
          </a:xfrm>
        </p:spPr>
      </p:pic>
    </p:spTree>
    <p:extLst>
      <p:ext uri="{BB962C8B-B14F-4D97-AF65-F5344CB8AC3E}">
        <p14:creationId xmlns:p14="http://schemas.microsoft.com/office/powerpoint/2010/main" val="9601323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">
        <p14:warp/>
      </p:transition>
    </mc:Choice>
    <mc:Fallback xmlns="">
      <p:transition spd="slow" advClick="0" advTm="2000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Placeholder 4"/>
          <p:cNvPicPr>
            <a:picLocks noGrp="1" noChangeAspect="1"/>
          </p:cNvPicPr>
          <p:nvPr>
            <p:ph type="pic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82" b="1682"/>
          <a:stretch>
            <a:fillRect/>
          </a:stretch>
        </p:blipFill>
        <p:spPr>
          <a:xfrm>
            <a:off x="152400" y="228600"/>
            <a:ext cx="8862646" cy="6400800"/>
          </a:xfrm>
        </p:spPr>
      </p:pic>
    </p:spTree>
    <p:extLst>
      <p:ext uri="{BB962C8B-B14F-4D97-AF65-F5344CB8AC3E}">
        <p14:creationId xmlns:p14="http://schemas.microsoft.com/office/powerpoint/2010/main" val="3420496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">
        <p14:warp/>
      </p:transition>
    </mc:Choice>
    <mc:Fallback xmlns="">
      <p:transition spd="slow" advClick="0" advTm="2000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Placeholder 4"/>
          <p:cNvPicPr>
            <a:picLocks noGrp="1" noChangeAspect="1"/>
          </p:cNvPicPr>
          <p:nvPr>
            <p:ph type="pic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82" b="1682"/>
          <a:stretch>
            <a:fillRect/>
          </a:stretch>
        </p:blipFill>
        <p:spPr>
          <a:xfrm>
            <a:off x="152400" y="304800"/>
            <a:ext cx="8862646" cy="6400800"/>
          </a:xfrm>
        </p:spPr>
      </p:pic>
    </p:spTree>
    <p:extLst>
      <p:ext uri="{BB962C8B-B14F-4D97-AF65-F5344CB8AC3E}">
        <p14:creationId xmlns:p14="http://schemas.microsoft.com/office/powerpoint/2010/main" val="27870351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">
        <p14:warp/>
      </p:transition>
    </mc:Choice>
    <mc:Fallback xmlns="">
      <p:transition spd="slow" advClick="0" advTm="2000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Placeholder 4"/>
          <p:cNvPicPr>
            <a:picLocks noGrp="1" noChangeAspect="1"/>
          </p:cNvPicPr>
          <p:nvPr>
            <p:ph type="pic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82" b="1682"/>
          <a:stretch>
            <a:fillRect/>
          </a:stretch>
        </p:blipFill>
        <p:spPr>
          <a:xfrm>
            <a:off x="152400" y="304800"/>
            <a:ext cx="8862646" cy="6400800"/>
          </a:xfrm>
        </p:spPr>
      </p:pic>
    </p:spTree>
    <p:extLst>
      <p:ext uri="{BB962C8B-B14F-4D97-AF65-F5344CB8AC3E}">
        <p14:creationId xmlns:p14="http://schemas.microsoft.com/office/powerpoint/2010/main" val="29622776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">
        <p14:warp/>
      </p:transition>
    </mc:Choice>
    <mc:Fallback xmlns="">
      <p:transition spd="slow" advClick="0" advTm="2000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First Baptist Church, </a:t>
            </a:r>
            <a:r>
              <a:rPr lang="en-US" dirty="0" err="1"/>
              <a:t>belzoni</a:t>
            </a:r>
            <a:r>
              <a:rPr lang="en-US" dirty="0"/>
              <a:t>, </a:t>
            </a:r>
            <a:r>
              <a:rPr lang="en-US" dirty="0" err="1"/>
              <a:t>ms</a:t>
            </a:r>
            <a:br>
              <a:rPr lang="en-US" dirty="0"/>
            </a:br>
            <a:r>
              <a:rPr lang="en-US" dirty="0"/>
              <a:t>Revival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July 2015</a:t>
            </a:r>
          </a:p>
        </p:txBody>
      </p:sp>
    </p:spTree>
    <p:extLst>
      <p:ext uri="{BB962C8B-B14F-4D97-AF65-F5344CB8AC3E}">
        <p14:creationId xmlns:p14="http://schemas.microsoft.com/office/powerpoint/2010/main" val="28684827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">
        <p14:warp/>
      </p:transition>
    </mc:Choice>
    <mc:Fallback xmlns="">
      <p:transition spd="slow" advClick="0" advTm="2000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Placeholder 4"/>
          <p:cNvPicPr>
            <a:picLocks noGrp="1" noChangeAspect="1"/>
          </p:cNvPicPr>
          <p:nvPr>
            <p:ph type="pic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6" r="206"/>
          <a:stretch>
            <a:fillRect/>
          </a:stretch>
        </p:blipFill>
        <p:spPr>
          <a:xfrm>
            <a:off x="228600" y="381000"/>
            <a:ext cx="8534400" cy="6400800"/>
          </a:xfrm>
        </p:spPr>
      </p:pic>
    </p:spTree>
    <p:extLst>
      <p:ext uri="{BB962C8B-B14F-4D97-AF65-F5344CB8AC3E}">
        <p14:creationId xmlns:p14="http://schemas.microsoft.com/office/powerpoint/2010/main" val="9898424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">
        <p14:warp/>
      </p:transition>
    </mc:Choice>
    <mc:Fallback xmlns="">
      <p:transition spd="slow" advClick="0" advTm="2000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Placeholder 4"/>
          <p:cNvPicPr>
            <a:picLocks noGrp="1" noChangeAspect="1"/>
          </p:cNvPicPr>
          <p:nvPr>
            <p:ph type="pic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6" r="206"/>
          <a:stretch>
            <a:fillRect/>
          </a:stretch>
        </p:blipFill>
        <p:spPr>
          <a:xfrm>
            <a:off x="228600" y="228600"/>
            <a:ext cx="8534400" cy="6400800"/>
          </a:xfrm>
        </p:spPr>
      </p:pic>
    </p:spTree>
    <p:extLst>
      <p:ext uri="{BB962C8B-B14F-4D97-AF65-F5344CB8AC3E}">
        <p14:creationId xmlns:p14="http://schemas.microsoft.com/office/powerpoint/2010/main" val="26929532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">
        <p14:warp/>
      </p:transition>
    </mc:Choice>
    <mc:Fallback xmlns="">
      <p:transition spd="slow" advClick="0" advTm="2000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North Carrollton Baptist Church,</a:t>
            </a:r>
            <a:br>
              <a:rPr lang="en-US" dirty="0"/>
            </a:br>
            <a:r>
              <a:rPr lang="en-US" dirty="0"/>
              <a:t>North Carrollton, MS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Revival week And work project</a:t>
            </a:r>
          </a:p>
          <a:p>
            <a:r>
              <a:rPr lang="en-US" dirty="0"/>
              <a:t>At Parsonage</a:t>
            </a:r>
          </a:p>
          <a:p>
            <a:r>
              <a:rPr lang="en-US" dirty="0"/>
              <a:t>October, 2015</a:t>
            </a:r>
          </a:p>
        </p:txBody>
      </p:sp>
    </p:spTree>
    <p:extLst>
      <p:ext uri="{BB962C8B-B14F-4D97-AF65-F5344CB8AC3E}">
        <p14:creationId xmlns:p14="http://schemas.microsoft.com/office/powerpoint/2010/main" val="19627061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">
        <p14:warp/>
      </p:transition>
    </mc:Choice>
    <mc:Fallback xmlns="">
      <p:transition spd="slow" advClick="0" advTm="2000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Placeholder 4"/>
          <p:cNvPicPr>
            <a:picLocks noGrp="1" noChangeAspect="1"/>
          </p:cNvPicPr>
          <p:nvPr>
            <p:ph type="pic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52" b="1852"/>
          <a:stretch>
            <a:fillRect/>
          </a:stretch>
        </p:blipFill>
        <p:spPr>
          <a:xfrm>
            <a:off x="76200" y="76200"/>
            <a:ext cx="9067800" cy="6548967"/>
          </a:xfrm>
        </p:spPr>
      </p:pic>
    </p:spTree>
    <p:extLst>
      <p:ext uri="{BB962C8B-B14F-4D97-AF65-F5344CB8AC3E}">
        <p14:creationId xmlns:p14="http://schemas.microsoft.com/office/powerpoint/2010/main" val="24202480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">
        <p14:warp/>
      </p:transition>
    </mc:Choice>
    <mc:Fallback xmlns="">
      <p:transition spd="slow" advClick="0" advTm="2000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Placeholder 4"/>
          <p:cNvPicPr>
            <a:picLocks noGrp="1" noChangeAspect="1"/>
          </p:cNvPicPr>
          <p:nvPr>
            <p:ph type="pic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41" r="5541"/>
          <a:stretch>
            <a:fillRect/>
          </a:stretch>
        </p:blipFill>
        <p:spPr>
          <a:xfrm>
            <a:off x="228600" y="152400"/>
            <a:ext cx="8534400" cy="6400800"/>
          </a:xfrm>
        </p:spPr>
      </p:pic>
    </p:spTree>
    <p:extLst>
      <p:ext uri="{BB962C8B-B14F-4D97-AF65-F5344CB8AC3E}">
        <p14:creationId xmlns:p14="http://schemas.microsoft.com/office/powerpoint/2010/main" val="27705838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">
        <p14:warp/>
      </p:transition>
    </mc:Choice>
    <mc:Fallback xmlns="">
      <p:transition spd="slow" advClick="0" advTm="2000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Placeholder 4"/>
          <p:cNvPicPr>
            <a:picLocks noGrp="1" noChangeAspect="1"/>
          </p:cNvPicPr>
          <p:nvPr>
            <p:ph type="pic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82" b="1682"/>
          <a:stretch>
            <a:fillRect/>
          </a:stretch>
        </p:blipFill>
        <p:spPr>
          <a:xfrm>
            <a:off x="87922" y="190499"/>
            <a:ext cx="8968156" cy="6477001"/>
          </a:xfrm>
        </p:spPr>
      </p:pic>
    </p:spTree>
    <p:extLst>
      <p:ext uri="{BB962C8B-B14F-4D97-AF65-F5344CB8AC3E}">
        <p14:creationId xmlns:p14="http://schemas.microsoft.com/office/powerpoint/2010/main" val="42438460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">
        <p14:warp/>
      </p:transition>
    </mc:Choice>
    <mc:Fallback xmlns="">
      <p:transition spd="slow" advClick="0" advTm="2000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Placeholder 4"/>
          <p:cNvPicPr>
            <a:picLocks noGrp="1" noChangeAspect="1"/>
          </p:cNvPicPr>
          <p:nvPr>
            <p:ph type="pic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46" r="3846"/>
          <a:stretch>
            <a:fillRect/>
          </a:stretch>
        </p:blipFill>
        <p:spPr>
          <a:xfrm>
            <a:off x="228600" y="152400"/>
            <a:ext cx="8686800" cy="6273800"/>
          </a:xfrm>
        </p:spPr>
      </p:pic>
    </p:spTree>
    <p:extLst>
      <p:ext uri="{BB962C8B-B14F-4D97-AF65-F5344CB8AC3E}">
        <p14:creationId xmlns:p14="http://schemas.microsoft.com/office/powerpoint/2010/main" val="16208601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">
        <p14:warp/>
      </p:transition>
    </mc:Choice>
    <mc:Fallback xmlns="">
      <p:transition spd="slow" advClick="0" advTm="2000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Placeholder 4"/>
          <p:cNvPicPr>
            <a:picLocks noGrp="1" noChangeAspect="1"/>
          </p:cNvPicPr>
          <p:nvPr>
            <p:ph type="pic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917" b="22917"/>
          <a:stretch>
            <a:fillRect/>
          </a:stretch>
        </p:blipFill>
        <p:spPr>
          <a:xfrm>
            <a:off x="152400" y="152400"/>
            <a:ext cx="8862646" cy="6400800"/>
          </a:xfrm>
        </p:spPr>
      </p:pic>
    </p:spTree>
    <p:extLst>
      <p:ext uri="{BB962C8B-B14F-4D97-AF65-F5344CB8AC3E}">
        <p14:creationId xmlns:p14="http://schemas.microsoft.com/office/powerpoint/2010/main" val="17336510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">
        <p14:warp/>
      </p:transition>
    </mc:Choice>
    <mc:Fallback xmlns="">
      <p:transition spd="slow" advClick="0" advTm="2000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Placeholder 4"/>
          <p:cNvPicPr>
            <a:picLocks noGrp="1" noChangeAspect="1"/>
          </p:cNvPicPr>
          <p:nvPr>
            <p:ph type="pic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917" b="22917"/>
          <a:stretch>
            <a:fillRect/>
          </a:stretch>
        </p:blipFill>
        <p:spPr>
          <a:xfrm>
            <a:off x="152400" y="152400"/>
            <a:ext cx="8862646" cy="6400800"/>
          </a:xfrm>
        </p:spPr>
      </p:pic>
    </p:spTree>
    <p:extLst>
      <p:ext uri="{BB962C8B-B14F-4D97-AF65-F5344CB8AC3E}">
        <p14:creationId xmlns:p14="http://schemas.microsoft.com/office/powerpoint/2010/main" val="39233962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">
        <p14:warp/>
      </p:transition>
    </mc:Choice>
    <mc:Fallback xmlns="">
      <p:transition spd="slow" advClick="0" advTm="2000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Placeholder 4"/>
          <p:cNvPicPr>
            <a:picLocks noGrp="1" noChangeAspect="1"/>
          </p:cNvPicPr>
          <p:nvPr>
            <p:ph type="pic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917" b="22917"/>
          <a:stretch>
            <a:fillRect/>
          </a:stretch>
        </p:blipFill>
        <p:spPr>
          <a:xfrm>
            <a:off x="152400" y="152400"/>
            <a:ext cx="8862646" cy="6400800"/>
          </a:xfrm>
        </p:spPr>
      </p:pic>
    </p:spTree>
    <p:extLst>
      <p:ext uri="{BB962C8B-B14F-4D97-AF65-F5344CB8AC3E}">
        <p14:creationId xmlns:p14="http://schemas.microsoft.com/office/powerpoint/2010/main" val="5472254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">
        <p14:warp/>
      </p:transition>
    </mc:Choice>
    <mc:Fallback xmlns="">
      <p:transition spd="slow" advClick="0" advTm="2000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Placeholder 4"/>
          <p:cNvPicPr>
            <a:picLocks noGrp="1" noChangeAspect="1"/>
          </p:cNvPicPr>
          <p:nvPr>
            <p:ph type="pic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917" b="22917"/>
          <a:stretch>
            <a:fillRect/>
          </a:stretch>
        </p:blipFill>
        <p:spPr>
          <a:xfrm>
            <a:off x="152400" y="152400"/>
            <a:ext cx="8862646" cy="6400800"/>
          </a:xfrm>
        </p:spPr>
      </p:pic>
    </p:spTree>
    <p:extLst>
      <p:ext uri="{BB962C8B-B14F-4D97-AF65-F5344CB8AC3E}">
        <p14:creationId xmlns:p14="http://schemas.microsoft.com/office/powerpoint/2010/main" val="30568765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">
        <p14:warp/>
      </p:transition>
    </mc:Choice>
    <mc:Fallback xmlns="">
      <p:transition spd="slow" advClick="0" advTm="2000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Placeholder 4"/>
          <p:cNvPicPr>
            <a:picLocks noGrp="1" noChangeAspect="1"/>
          </p:cNvPicPr>
          <p:nvPr>
            <p:ph type="pic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82" b="1682"/>
          <a:stretch>
            <a:fillRect/>
          </a:stretch>
        </p:blipFill>
        <p:spPr>
          <a:xfrm rot="5400000">
            <a:off x="996461" y="1066800"/>
            <a:ext cx="6541477" cy="4724400"/>
          </a:xfrm>
        </p:spPr>
      </p:pic>
    </p:spTree>
    <p:extLst>
      <p:ext uri="{BB962C8B-B14F-4D97-AF65-F5344CB8AC3E}">
        <p14:creationId xmlns:p14="http://schemas.microsoft.com/office/powerpoint/2010/main" val="30722973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">
        <p14:warp/>
      </p:transition>
    </mc:Choice>
    <mc:Fallback xmlns="">
      <p:transition spd="slow" advClick="0" advTm="2000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Placeholder 4"/>
          <p:cNvPicPr>
            <a:picLocks noGrp="1" noChangeAspect="1"/>
          </p:cNvPicPr>
          <p:nvPr>
            <p:ph type="pic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82" b="1682"/>
          <a:stretch>
            <a:fillRect/>
          </a:stretch>
        </p:blipFill>
        <p:spPr>
          <a:xfrm>
            <a:off x="152400" y="304800"/>
            <a:ext cx="8862646" cy="6400800"/>
          </a:xfrm>
        </p:spPr>
      </p:pic>
    </p:spTree>
    <p:extLst>
      <p:ext uri="{BB962C8B-B14F-4D97-AF65-F5344CB8AC3E}">
        <p14:creationId xmlns:p14="http://schemas.microsoft.com/office/powerpoint/2010/main" val="28807746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">
        <p14:warp/>
      </p:transition>
    </mc:Choice>
    <mc:Fallback xmlns="">
      <p:transition spd="slow" advClick="0" advTm="2000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Placeholder 4"/>
          <p:cNvPicPr>
            <a:picLocks noGrp="1" noChangeAspect="1"/>
          </p:cNvPicPr>
          <p:nvPr>
            <p:ph type="pic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82" b="1682"/>
          <a:stretch>
            <a:fillRect/>
          </a:stretch>
        </p:blipFill>
        <p:spPr>
          <a:xfrm>
            <a:off x="152400" y="304800"/>
            <a:ext cx="8862646" cy="6400800"/>
          </a:xfrm>
        </p:spPr>
      </p:pic>
    </p:spTree>
    <p:extLst>
      <p:ext uri="{BB962C8B-B14F-4D97-AF65-F5344CB8AC3E}">
        <p14:creationId xmlns:p14="http://schemas.microsoft.com/office/powerpoint/2010/main" val="41918569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">
        <p14:warp/>
      </p:transition>
    </mc:Choice>
    <mc:Fallback xmlns="">
      <p:transition spd="slow" advClick="0" advTm="2000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304800"/>
            <a:ext cx="8229600" cy="1828800"/>
          </a:xfrm>
        </p:spPr>
        <p:txBody>
          <a:bodyPr>
            <a:normAutofit fontScale="90000"/>
          </a:bodyPr>
          <a:lstStyle/>
          <a:p>
            <a:br>
              <a:rPr lang="en-US" dirty="0"/>
            </a:br>
            <a:br>
              <a:rPr lang="en-US" dirty="0"/>
            </a:br>
            <a:r>
              <a:rPr lang="en-US" dirty="0"/>
              <a:t>First Church of the Nazarene, </a:t>
            </a:r>
            <a:br>
              <a:rPr lang="en-US" dirty="0"/>
            </a:br>
            <a:r>
              <a:rPr lang="en-US" dirty="0"/>
              <a:t>Quitman MS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286001"/>
            <a:ext cx="6400800" cy="685800"/>
          </a:xfrm>
        </p:spPr>
        <p:txBody>
          <a:bodyPr>
            <a:normAutofit/>
          </a:bodyPr>
          <a:lstStyle/>
          <a:p>
            <a:r>
              <a:rPr lang="en-US" dirty="0"/>
              <a:t>February 2016</a:t>
            </a:r>
          </a:p>
          <a:p>
            <a:endParaRPr lang="en-US" dirty="0"/>
          </a:p>
        </p:txBody>
      </p:sp>
      <p:pic>
        <p:nvPicPr>
          <p:cNvPr id="5" name="Picture Placeholder 6">
            <a:extLst>
              <a:ext uri="{FF2B5EF4-FFF2-40B4-BE49-F238E27FC236}">
                <a16:creationId xmlns:a16="http://schemas.microsoft.com/office/drawing/2014/main" id="{2DA7F6CC-5FB5-514D-B518-06E917601D0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5400000">
            <a:off x="2767012" y="3405189"/>
            <a:ext cx="3467100" cy="2600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31585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">
        <p14:warp/>
      </p:transition>
    </mc:Choice>
    <mc:Fallback xmlns="">
      <p:transition spd="slow" advClick="0" advTm="2000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Placeholder 6"/>
          <p:cNvPicPr>
            <a:picLocks noGrp="1" noChangeAspect="1"/>
          </p:cNvPicPr>
          <p:nvPr>
            <p:ph type="pic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52" b="1852"/>
          <a:stretch>
            <a:fillRect/>
          </a:stretch>
        </p:blipFill>
        <p:spPr>
          <a:xfrm rot="5400000">
            <a:off x="1315915" y="1198684"/>
            <a:ext cx="6435969" cy="4648200"/>
          </a:xfrm>
        </p:spPr>
      </p:pic>
    </p:spTree>
    <p:extLst>
      <p:ext uri="{BB962C8B-B14F-4D97-AF65-F5344CB8AC3E}">
        <p14:creationId xmlns:p14="http://schemas.microsoft.com/office/powerpoint/2010/main" val="20829229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">
        <p14:warp/>
      </p:transition>
    </mc:Choice>
    <mc:Fallback xmlns="">
      <p:transition spd="slow" advClick="0" advTm="2000"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Placeholder 4"/>
          <p:cNvPicPr>
            <a:picLocks noGrp="1" noChangeAspect="1"/>
          </p:cNvPicPr>
          <p:nvPr>
            <p:ph type="pic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52" b="1852"/>
          <a:stretch>
            <a:fillRect/>
          </a:stretch>
        </p:blipFill>
        <p:spPr>
          <a:xfrm>
            <a:off x="128954" y="381000"/>
            <a:ext cx="8862646" cy="6400800"/>
          </a:xfrm>
        </p:spPr>
      </p:pic>
    </p:spTree>
    <p:extLst>
      <p:ext uri="{BB962C8B-B14F-4D97-AF65-F5344CB8AC3E}">
        <p14:creationId xmlns:p14="http://schemas.microsoft.com/office/powerpoint/2010/main" val="2051916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">
        <p14:warp/>
      </p:transition>
    </mc:Choice>
    <mc:Fallback xmlns="">
      <p:transition spd="slow" advClick="0" advTm="2000"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Placeholder 4"/>
          <p:cNvPicPr>
            <a:picLocks noGrp="1" noChangeAspect="1"/>
          </p:cNvPicPr>
          <p:nvPr>
            <p:ph type="pic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52" b="1852"/>
          <a:stretch>
            <a:fillRect/>
          </a:stretch>
        </p:blipFill>
        <p:spPr>
          <a:xfrm rot="5400000">
            <a:off x="1529861" y="1137139"/>
            <a:ext cx="6541477" cy="4724400"/>
          </a:xfrm>
        </p:spPr>
      </p:pic>
    </p:spTree>
    <p:extLst>
      <p:ext uri="{BB962C8B-B14F-4D97-AF65-F5344CB8AC3E}">
        <p14:creationId xmlns:p14="http://schemas.microsoft.com/office/powerpoint/2010/main" val="19108253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">
        <p14:warp/>
      </p:transition>
    </mc:Choice>
    <mc:Fallback xmlns="">
      <p:transition spd="slow" advClick="0" advTm="2000"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122734"/>
            <a:ext cx="8229600" cy="1349740"/>
          </a:xfrm>
        </p:spPr>
        <p:txBody>
          <a:bodyPr>
            <a:normAutofit fontScale="90000"/>
          </a:bodyPr>
          <a:lstStyle/>
          <a:p>
            <a:r>
              <a:rPr lang="en-US" dirty="0"/>
              <a:t>Bay Creek </a:t>
            </a:r>
            <a:r>
              <a:rPr lang="en-US" dirty="0" err="1"/>
              <a:t>baptist</a:t>
            </a:r>
            <a:r>
              <a:rPr lang="en-US" dirty="0"/>
              <a:t> church, </a:t>
            </a:r>
            <a:r>
              <a:rPr lang="en-US" dirty="0" err="1"/>
              <a:t>lumberton</a:t>
            </a:r>
            <a:r>
              <a:rPr lang="en-US" dirty="0"/>
              <a:t>, </a:t>
            </a:r>
            <a:r>
              <a:rPr lang="en-US" dirty="0" err="1"/>
              <a:t>ms</a:t>
            </a:r>
            <a:r>
              <a:rPr lang="en-US" dirty="0"/>
              <a:t> 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1509050"/>
            <a:ext cx="6400800" cy="706902"/>
          </a:xfrm>
        </p:spPr>
        <p:txBody>
          <a:bodyPr/>
          <a:lstStyle/>
          <a:p>
            <a:r>
              <a:rPr lang="en-US" dirty="0"/>
              <a:t>February and April 2016</a:t>
            </a:r>
          </a:p>
        </p:txBody>
      </p:sp>
      <p:pic>
        <p:nvPicPr>
          <p:cNvPr id="5" name="Picture Placeholder 4">
            <a:extLst>
              <a:ext uri="{FF2B5EF4-FFF2-40B4-BE49-F238E27FC236}">
                <a16:creationId xmlns:a16="http://schemas.microsoft.com/office/drawing/2014/main" id="{C23CA7B1-5A3F-FE91-AD0D-9B4985F6BBB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5400000">
            <a:off x="2276475" y="2758877"/>
            <a:ext cx="4343400" cy="3257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29418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">
        <p14:warp/>
      </p:transition>
    </mc:Choice>
    <mc:Fallback xmlns="">
      <p:transition spd="slow" advClick="0" advTm="2000"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Placeholder 4"/>
          <p:cNvPicPr>
            <a:picLocks noGrp="1" noChangeAspect="1"/>
          </p:cNvPicPr>
          <p:nvPr>
            <p:ph type="pic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52" b="1852"/>
          <a:stretch>
            <a:fillRect/>
          </a:stretch>
        </p:blipFill>
        <p:spPr>
          <a:xfrm>
            <a:off x="76200" y="152400"/>
            <a:ext cx="8862646" cy="6400800"/>
          </a:xfrm>
        </p:spPr>
      </p:pic>
    </p:spTree>
    <p:extLst>
      <p:ext uri="{BB962C8B-B14F-4D97-AF65-F5344CB8AC3E}">
        <p14:creationId xmlns:p14="http://schemas.microsoft.com/office/powerpoint/2010/main" val="3854215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">
        <p14:warp/>
      </p:transition>
    </mc:Choice>
    <mc:Fallback xmlns="">
      <p:transition spd="slow" advClick="0" advTm="2000">
        <p:fad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Placeholder 4"/>
          <p:cNvPicPr>
            <a:picLocks noGrp="1" noChangeAspect="1"/>
          </p:cNvPicPr>
          <p:nvPr>
            <p:ph type="pic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52" b="1852"/>
          <a:stretch>
            <a:fillRect/>
          </a:stretch>
        </p:blipFill>
        <p:spPr>
          <a:xfrm rot="5400000">
            <a:off x="-602672" y="1027155"/>
            <a:ext cx="5486400" cy="3962400"/>
          </a:xfr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3718719" y="1767682"/>
            <a:ext cx="5992813" cy="4438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124003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">
        <p14:warp/>
      </p:transition>
    </mc:Choice>
    <mc:Fallback xmlns="">
      <p:transition spd="slow" advClick="0" advTm="2000">
        <p:fade/>
      </p:transition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Placeholder 4"/>
          <p:cNvPicPr>
            <a:picLocks noGrp="1" noChangeAspect="1"/>
          </p:cNvPicPr>
          <p:nvPr>
            <p:ph type="pic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5400000">
            <a:off x="-533400" y="838200"/>
            <a:ext cx="5486400" cy="4114800"/>
          </a:xfrm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3794125" y="1767682"/>
            <a:ext cx="5992813" cy="4438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295033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">
        <p14:warp/>
      </p:transition>
    </mc:Choice>
    <mc:Fallback xmlns="">
      <p:transition spd="slow" advClick="0" advTm="2000">
        <p:fade/>
      </p:transition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304800"/>
            <a:ext cx="8229600" cy="1828800"/>
          </a:xfrm>
        </p:spPr>
        <p:txBody>
          <a:bodyPr/>
          <a:lstStyle/>
          <a:p>
            <a:r>
              <a:rPr lang="en-US" dirty="0"/>
              <a:t>Salem Baptist Church</a:t>
            </a:r>
            <a:br>
              <a:rPr lang="en-US" dirty="0"/>
            </a:br>
            <a:r>
              <a:rPr lang="en-US" dirty="0"/>
              <a:t>Carthage, MS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133600"/>
            <a:ext cx="6400800" cy="630702"/>
          </a:xfrm>
        </p:spPr>
        <p:txBody>
          <a:bodyPr/>
          <a:lstStyle/>
          <a:p>
            <a:r>
              <a:rPr lang="en-US" dirty="0"/>
              <a:t>April 2016</a:t>
            </a:r>
          </a:p>
        </p:txBody>
      </p:sp>
      <p:pic>
        <p:nvPicPr>
          <p:cNvPr id="5" name="Picture Placeholder 4">
            <a:extLst>
              <a:ext uri="{FF2B5EF4-FFF2-40B4-BE49-F238E27FC236}">
                <a16:creationId xmlns:a16="http://schemas.microsoft.com/office/drawing/2014/main" id="{F0A07795-B960-2192-201B-80EABA801AB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82" b="1682"/>
          <a:stretch>
            <a:fillRect/>
          </a:stretch>
        </p:blipFill>
        <p:spPr>
          <a:xfrm>
            <a:off x="1752600" y="2682240"/>
            <a:ext cx="5380892" cy="3886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6373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">
        <p14:warp/>
      </p:transition>
    </mc:Choice>
    <mc:Fallback xmlns="">
      <p:transition spd="slow" advClick="0" advTm="2000">
        <p:fade/>
      </p:transition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Placeholder 6"/>
          <p:cNvPicPr>
            <a:picLocks noGrp="1" noChangeAspect="1"/>
          </p:cNvPicPr>
          <p:nvPr>
            <p:ph type="pic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82" b="1682"/>
          <a:stretch>
            <a:fillRect/>
          </a:stretch>
        </p:blipFill>
        <p:spPr>
          <a:xfrm>
            <a:off x="152400" y="152400"/>
            <a:ext cx="8862646" cy="6400800"/>
          </a:xfrm>
        </p:spPr>
      </p:pic>
    </p:spTree>
    <p:extLst>
      <p:ext uri="{BB962C8B-B14F-4D97-AF65-F5344CB8AC3E}">
        <p14:creationId xmlns:p14="http://schemas.microsoft.com/office/powerpoint/2010/main" val="26487800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">
        <p14:warp/>
      </p:transition>
    </mc:Choice>
    <mc:Fallback xmlns="">
      <p:transition spd="slow" advClick="0" advTm="2000">
        <p:fade/>
      </p:transition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Placeholder 4"/>
          <p:cNvPicPr>
            <a:picLocks noGrp="1" noChangeAspect="1"/>
          </p:cNvPicPr>
          <p:nvPr>
            <p:ph type="pic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6" r="206"/>
          <a:stretch>
            <a:fillRect/>
          </a:stretch>
        </p:blipFill>
        <p:spPr>
          <a:xfrm>
            <a:off x="228600" y="152400"/>
            <a:ext cx="8534400" cy="6400800"/>
          </a:xfrm>
        </p:spPr>
      </p:pic>
    </p:spTree>
    <p:extLst>
      <p:ext uri="{BB962C8B-B14F-4D97-AF65-F5344CB8AC3E}">
        <p14:creationId xmlns:p14="http://schemas.microsoft.com/office/powerpoint/2010/main" val="4581449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">
        <p14:warp/>
      </p:transition>
    </mc:Choice>
    <mc:Fallback xmlns="">
      <p:transition spd="slow" advClick="0" advTm="2000">
        <p:fade/>
      </p:transition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Placeholder 4"/>
          <p:cNvPicPr>
            <a:picLocks noGrp="1" noChangeAspect="1"/>
          </p:cNvPicPr>
          <p:nvPr>
            <p:ph type="pic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6" r="206"/>
          <a:stretch>
            <a:fillRect/>
          </a:stretch>
        </p:blipFill>
        <p:spPr>
          <a:xfrm>
            <a:off x="152399" y="152399"/>
            <a:ext cx="8534400" cy="6400800"/>
          </a:xfrm>
        </p:spPr>
      </p:pic>
    </p:spTree>
    <p:extLst>
      <p:ext uri="{BB962C8B-B14F-4D97-AF65-F5344CB8AC3E}">
        <p14:creationId xmlns:p14="http://schemas.microsoft.com/office/powerpoint/2010/main" val="23066353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">
        <p14:warp/>
      </p:transition>
    </mc:Choice>
    <mc:Fallback xmlns="">
      <p:transition spd="slow" advClick="0" advTm="2000">
        <p:fade/>
      </p:transition>
    </mc:Fallback>
  </mc:AlternateContent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Placeholder 4"/>
          <p:cNvPicPr>
            <a:picLocks noGrp="1" noChangeAspect="1"/>
          </p:cNvPicPr>
          <p:nvPr>
            <p:ph type="pic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82" b="1682"/>
          <a:stretch>
            <a:fillRect/>
          </a:stretch>
        </p:blipFill>
        <p:spPr>
          <a:xfrm>
            <a:off x="152400" y="228600"/>
            <a:ext cx="8862646" cy="6400800"/>
          </a:xfrm>
        </p:spPr>
      </p:pic>
    </p:spTree>
    <p:extLst>
      <p:ext uri="{BB962C8B-B14F-4D97-AF65-F5344CB8AC3E}">
        <p14:creationId xmlns:p14="http://schemas.microsoft.com/office/powerpoint/2010/main" val="1652963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">
        <p14:warp/>
      </p:transition>
    </mc:Choice>
    <mc:Fallback xmlns="">
      <p:transition spd="slow" advClick="0" advTm="2000">
        <p:fade/>
      </p:transition>
    </mc:Fallback>
  </mc:AlternateContent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Placeholder 4"/>
          <p:cNvPicPr>
            <a:picLocks noGrp="1" noChangeAspect="1"/>
          </p:cNvPicPr>
          <p:nvPr>
            <p:ph type="pic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82" b="1682"/>
          <a:stretch>
            <a:fillRect/>
          </a:stretch>
        </p:blipFill>
        <p:spPr>
          <a:xfrm>
            <a:off x="152400" y="152400"/>
            <a:ext cx="8862646" cy="6400800"/>
          </a:xfrm>
        </p:spPr>
      </p:pic>
    </p:spTree>
    <p:extLst>
      <p:ext uri="{BB962C8B-B14F-4D97-AF65-F5344CB8AC3E}">
        <p14:creationId xmlns:p14="http://schemas.microsoft.com/office/powerpoint/2010/main" val="9537648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">
        <p14:warp/>
      </p:transition>
    </mc:Choice>
    <mc:Fallback xmlns="">
      <p:transition spd="slow" advClick="0" advTm="2000">
        <p:fade/>
      </p:transition>
    </mc:Fallback>
  </mc:AlternateContent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Placeholder 4"/>
          <p:cNvPicPr>
            <a:picLocks noGrp="1" noChangeAspect="1"/>
          </p:cNvPicPr>
          <p:nvPr>
            <p:ph type="pic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20" b="1820"/>
          <a:stretch>
            <a:fillRect/>
          </a:stretch>
        </p:blipFill>
        <p:spPr>
          <a:xfrm>
            <a:off x="152400" y="152400"/>
            <a:ext cx="8862646" cy="6400800"/>
          </a:xfrm>
        </p:spPr>
      </p:pic>
    </p:spTree>
    <p:extLst>
      <p:ext uri="{BB962C8B-B14F-4D97-AF65-F5344CB8AC3E}">
        <p14:creationId xmlns:p14="http://schemas.microsoft.com/office/powerpoint/2010/main" val="4252509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">
        <p14:warp/>
      </p:transition>
    </mc:Choice>
    <mc:Fallback xmlns="">
      <p:transition spd="slow" advClick="0" advTm="2000">
        <p:fade/>
      </p:transition>
    </mc:Fallback>
  </mc:AlternateContent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Placeholder 4"/>
          <p:cNvPicPr>
            <a:picLocks noGrp="1" noChangeAspect="1"/>
          </p:cNvPicPr>
          <p:nvPr>
            <p:ph type="pic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500" b="12500"/>
          <a:stretch>
            <a:fillRect/>
          </a:stretch>
        </p:blipFill>
        <p:spPr>
          <a:xfrm>
            <a:off x="457200" y="8709"/>
            <a:ext cx="8534400" cy="6400800"/>
          </a:xfrm>
        </p:spPr>
      </p:pic>
    </p:spTree>
    <p:extLst>
      <p:ext uri="{BB962C8B-B14F-4D97-AF65-F5344CB8AC3E}">
        <p14:creationId xmlns:p14="http://schemas.microsoft.com/office/powerpoint/2010/main" val="2624132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">
        <p14:warp/>
      </p:transition>
    </mc:Choice>
    <mc:Fallback xmlns="">
      <p:transition spd="slow" advClick="0" advTm="2000">
        <p:fade/>
      </p:transition>
    </mc:Fallback>
  </mc:AlternateContent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Placeholder 4"/>
          <p:cNvPicPr>
            <a:picLocks noGrp="1" noChangeAspect="1"/>
          </p:cNvPicPr>
          <p:nvPr>
            <p:ph type="pic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82" b="1682"/>
          <a:stretch>
            <a:fillRect/>
          </a:stretch>
        </p:blipFill>
        <p:spPr>
          <a:xfrm rot="5400000">
            <a:off x="1504950" y="1162050"/>
            <a:ext cx="6172200" cy="4457700"/>
          </a:xfrm>
        </p:spPr>
      </p:pic>
    </p:spTree>
    <p:extLst>
      <p:ext uri="{BB962C8B-B14F-4D97-AF65-F5344CB8AC3E}">
        <p14:creationId xmlns:p14="http://schemas.microsoft.com/office/powerpoint/2010/main" val="32793777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">
        <p14:warp/>
      </p:transition>
    </mc:Choice>
    <mc:Fallback xmlns="">
      <p:transition spd="slow" advClick="0" advTm="2000">
        <p:fade/>
      </p:transition>
    </mc:Fallback>
  </mc:AlternateContent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228600"/>
            <a:ext cx="8229600" cy="1828800"/>
          </a:xfrm>
        </p:spPr>
        <p:txBody>
          <a:bodyPr/>
          <a:lstStyle/>
          <a:p>
            <a:r>
              <a:rPr lang="en-US" dirty="0"/>
              <a:t>Central Hills Baptist Retreat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95400" y="2057400"/>
            <a:ext cx="6400800" cy="609600"/>
          </a:xfrm>
        </p:spPr>
        <p:txBody>
          <a:bodyPr/>
          <a:lstStyle/>
          <a:p>
            <a:r>
              <a:rPr lang="en-US" dirty="0"/>
              <a:t>April 2016</a:t>
            </a:r>
          </a:p>
        </p:txBody>
      </p:sp>
      <p:pic>
        <p:nvPicPr>
          <p:cNvPr id="5" name="Picture Placeholder 4">
            <a:extLst>
              <a:ext uri="{FF2B5EF4-FFF2-40B4-BE49-F238E27FC236}">
                <a16:creationId xmlns:a16="http://schemas.microsoft.com/office/drawing/2014/main" id="{2CE71934-8B8B-9A75-FC30-1739515875E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36" r="3836"/>
          <a:stretch>
            <a:fillRect/>
          </a:stretch>
        </p:blipFill>
        <p:spPr>
          <a:xfrm>
            <a:off x="1931377" y="2667000"/>
            <a:ext cx="5281246" cy="38142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0887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">
        <p14:warp/>
      </p:transition>
    </mc:Choice>
    <mc:Fallback xmlns="">
      <p:transition spd="slow" advClick="0" advTm="2000">
        <p:fade/>
      </p:transition>
    </mc:Fallback>
  </mc:AlternateContent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Placeholder 4"/>
          <p:cNvPicPr>
            <a:picLocks noGrp="1" noChangeAspect="1"/>
          </p:cNvPicPr>
          <p:nvPr>
            <p:ph type="pic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53" b="1653"/>
          <a:stretch>
            <a:fillRect/>
          </a:stretch>
        </p:blipFill>
        <p:spPr>
          <a:xfrm>
            <a:off x="76200" y="228600"/>
            <a:ext cx="8862646" cy="6400800"/>
          </a:xfrm>
        </p:spPr>
      </p:pic>
    </p:spTree>
    <p:extLst>
      <p:ext uri="{BB962C8B-B14F-4D97-AF65-F5344CB8AC3E}">
        <p14:creationId xmlns:p14="http://schemas.microsoft.com/office/powerpoint/2010/main" val="6615390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">
        <p14:warp/>
      </p:transition>
    </mc:Choice>
    <mc:Fallback xmlns="">
      <p:transition spd="slow" advClick="0" advTm="2000">
        <p:fade/>
      </p:transition>
    </mc:Fallback>
  </mc:AlternateContent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Placeholder 4"/>
          <p:cNvPicPr>
            <a:picLocks noGrp="1" noChangeAspect="1"/>
          </p:cNvPicPr>
          <p:nvPr>
            <p:ph type="pic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53" b="1653"/>
          <a:stretch>
            <a:fillRect/>
          </a:stretch>
        </p:blipFill>
        <p:spPr>
          <a:xfrm>
            <a:off x="152400" y="152400"/>
            <a:ext cx="8862646" cy="6400800"/>
          </a:xfrm>
        </p:spPr>
      </p:pic>
    </p:spTree>
    <p:extLst>
      <p:ext uri="{BB962C8B-B14F-4D97-AF65-F5344CB8AC3E}">
        <p14:creationId xmlns:p14="http://schemas.microsoft.com/office/powerpoint/2010/main" val="36117611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">
        <p14:warp/>
      </p:transition>
    </mc:Choice>
    <mc:Fallback xmlns="">
      <p:transition spd="slow" advClick="0" advTm="2000">
        <p:fade/>
      </p:transition>
    </mc:Fallback>
  </mc:AlternateContent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0"/>
            <a:ext cx="5486400" cy="522288"/>
          </a:xfrm>
        </p:spPr>
        <p:txBody>
          <a:bodyPr/>
          <a:lstStyle/>
          <a:p>
            <a:r>
              <a:rPr lang="en-US" dirty="0"/>
              <a:t>SUNSET AT CENTRAL HILLS</a:t>
            </a:r>
          </a:p>
        </p:txBody>
      </p:sp>
      <p:pic>
        <p:nvPicPr>
          <p:cNvPr id="5" name="Picture Placeholder 4"/>
          <p:cNvPicPr>
            <a:picLocks noGrp="1" noChangeAspect="1"/>
          </p:cNvPicPr>
          <p:nvPr>
            <p:ph type="pic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53" b="1653"/>
          <a:stretch>
            <a:fillRect/>
          </a:stretch>
        </p:blipFill>
        <p:spPr>
          <a:xfrm>
            <a:off x="381000" y="609600"/>
            <a:ext cx="8229600" cy="5943600"/>
          </a:xfrm>
        </p:spPr>
      </p:pic>
    </p:spTree>
    <p:extLst>
      <p:ext uri="{BB962C8B-B14F-4D97-AF65-F5344CB8AC3E}">
        <p14:creationId xmlns:p14="http://schemas.microsoft.com/office/powerpoint/2010/main" val="28674537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">
        <p14:warp/>
      </p:transition>
    </mc:Choice>
    <mc:Fallback xmlns="">
      <p:transition spd="slow" advClick="0" advTm="2000">
        <p:fade/>
      </p:transition>
    </mc:Fallback>
  </mc:AlternateContent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THE Mission,</a:t>
            </a:r>
            <a:br>
              <a:rPr lang="en-US" dirty="0"/>
            </a:br>
            <a:r>
              <a:rPr lang="en-US" dirty="0"/>
              <a:t>west point, </a:t>
            </a:r>
            <a:r>
              <a:rPr lang="en-US" dirty="0" err="1"/>
              <a:t>ms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  <a:p>
            <a:r>
              <a:rPr lang="en-US" dirty="0"/>
              <a:t>July 2017 and</a:t>
            </a:r>
          </a:p>
          <a:p>
            <a:r>
              <a:rPr lang="en-US" dirty="0"/>
              <a:t>July 2018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39003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">
        <p14:warp/>
      </p:transition>
    </mc:Choice>
    <mc:Fallback xmlns="">
      <p:transition spd="slow" advClick="0" advTm="2000">
        <p:fade/>
      </p:transition>
    </mc:Fallback>
  </mc:AlternateContent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2771B0-255D-46A0-9B5E-507A79D397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     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00013B6F-5347-4D7A-B37E-01E9F386A68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479784" y="1178012"/>
            <a:ext cx="5766500" cy="4324875"/>
          </a:xfrm>
          <a:ln w="22225">
            <a:solidFill>
              <a:schemeClr val="tx1">
                <a:alpha val="94000"/>
              </a:schemeClr>
            </a:solidFill>
          </a:ln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804CDE2-4F53-4F71-86FA-CB8F4296ADF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062978" y="1190014"/>
            <a:ext cx="5752784" cy="4314588"/>
          </a:xfrm>
          <a:prstGeom prst="rect">
            <a:avLst/>
          </a:prstGeom>
          <a:ln w="22225">
            <a:solidFill>
              <a:schemeClr val="tx1">
                <a:alpha val="94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11839618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">
        <p14:warp/>
      </p:transition>
    </mc:Choice>
    <mc:Fallback xmlns="">
      <p:transition spd="slow" advClick="0" advTm="2000">
        <p:fade/>
      </p:transition>
    </mc:Fallback>
  </mc:AlternateContent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B2D0BB27-CAA6-4F5E-9754-E32991766ED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71897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">
        <p14:warp/>
      </p:transition>
    </mc:Choice>
    <mc:Fallback xmlns="">
      <p:transition spd="slow" advClick="0" advTm="2000">
        <p:fade/>
      </p:transition>
    </mc:Fallback>
  </mc:AlternateContent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DBA24A1-8094-461D-81D6-2D6FFB443BD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93540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">
        <p14:warp/>
      </p:transition>
    </mc:Choice>
    <mc:Fallback xmlns="">
      <p:transition spd="slow" advClick="0" advTm="2000">
        <p:fade/>
      </p:transition>
    </mc:Fallback>
  </mc:AlternateContent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3218FAD-B76C-4F81-A42F-7EBC3A0958B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EC3EF04-9C68-445D-9484-034834E0F1B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29816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">
        <p14:warp/>
      </p:transition>
    </mc:Choice>
    <mc:Fallback xmlns="">
      <p:transition spd="slow" advClick="0" advTm="2000">
        <p:fade/>
      </p:transition>
    </mc:Fallback>
  </mc:AlternateContent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E4788C4-6210-406D-807F-8D4CB043718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143000" y="857250"/>
            <a:ext cx="6858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31557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">
        <p14:warp/>
      </p:transition>
    </mc:Choice>
    <mc:Fallback xmlns="">
      <p:transition spd="slow" advClick="0" advTm="2000">
        <p:fade/>
      </p:transition>
    </mc:Fallback>
  </mc:AlternateContent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3078EC0-D8F3-4D3D-99F3-C5EF38F2872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54924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">
        <p14:warp/>
      </p:transition>
    </mc:Choice>
    <mc:Fallback xmlns="">
      <p:transition spd="slow" advClick="0" advTm="2000">
        <p:fade/>
      </p:transition>
    </mc:Fallback>
  </mc:AlternateContent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09E4845-2F8B-4112-9090-5F5B4351BA8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09218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">
        <p14:warp/>
      </p:transition>
    </mc:Choice>
    <mc:Fallback xmlns="">
      <p:transition spd="slow" advClick="0" advTm="2000">
        <p:fade/>
      </p:transition>
    </mc:Fallback>
  </mc:AlternateContent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13B4D28-1B7B-4364-91C8-4B35715D5BC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143000" y="857250"/>
            <a:ext cx="6858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84190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">
        <p14:warp/>
      </p:transition>
    </mc:Choice>
    <mc:Fallback xmlns="">
      <p:transition spd="slow" advClick="0" advTm="2000">
        <p:fade/>
      </p:transition>
    </mc:Fallback>
  </mc:AlternateContent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228600"/>
            <a:ext cx="8229600" cy="1828800"/>
          </a:xfrm>
        </p:spPr>
        <p:txBody>
          <a:bodyPr/>
          <a:lstStyle/>
          <a:p>
            <a:r>
              <a:rPr lang="en-US" dirty="0"/>
              <a:t>FIRST BAPTIST CHURCH,</a:t>
            </a:r>
            <a:br>
              <a:rPr lang="en-US" dirty="0"/>
            </a:br>
            <a:r>
              <a:rPr lang="en-US" dirty="0"/>
              <a:t>BILLINGS, MISSOURI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286000"/>
            <a:ext cx="6400800" cy="630702"/>
          </a:xfrm>
        </p:spPr>
        <p:txBody>
          <a:bodyPr/>
          <a:lstStyle/>
          <a:p>
            <a:r>
              <a:rPr lang="en-US" dirty="0"/>
              <a:t>August 2017</a:t>
            </a:r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1785EF8-B186-EE00-37DA-E1F4B8016FF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4050" y="2819400"/>
            <a:ext cx="5295900" cy="3971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27626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">
        <p14:warp/>
      </p:transition>
    </mc:Choice>
    <mc:Fallback xmlns="">
      <p:transition spd="slow" advClick="0" advTm="2000">
        <p:fade/>
      </p:transition>
    </mc:Fallback>
  </mc:AlternateContent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1A5E95E-B44C-4E7A-8151-92DB765FA10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41593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">
        <p14:warp/>
      </p:transition>
    </mc:Choice>
    <mc:Fallback xmlns="">
      <p:transition spd="slow" advClick="0" advTm="2000">
        <p:fade/>
      </p:transition>
    </mc:Fallback>
  </mc:AlternateContent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5AED2BA-6277-44FC-B34D-DB5C890E6AB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21227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">
        <p14:warp/>
      </p:transition>
    </mc:Choice>
    <mc:Fallback xmlns="">
      <p:transition spd="slow" advClick="0" advTm="2000">
        <p:fade/>
      </p:transition>
    </mc:Fallback>
  </mc:AlternateContent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76DF35B-FEEF-4887-B407-172DB443337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4478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">
        <p14:warp/>
      </p:transition>
    </mc:Choice>
    <mc:Fallback xmlns="">
      <p:transition spd="slow" advClick="0" advTm="2000">
        <p:fade/>
      </p:transition>
    </mc:Fallback>
  </mc:AlternateContent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80ED5F5-9951-4798-AD7F-10A2DACB694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143000" y="857250"/>
            <a:ext cx="6858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0230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">
        <p14:warp/>
      </p:transition>
    </mc:Choice>
    <mc:Fallback xmlns="">
      <p:transition spd="slow" advClick="0" advTm="2000">
        <p:fade/>
      </p:transition>
    </mc:Fallback>
  </mc:AlternateContent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2989F26-2D6B-47F0-AAF9-ACDBC0C66C6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143000" y="857250"/>
            <a:ext cx="6858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92153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">
        <p14:warp/>
      </p:transition>
    </mc:Choice>
    <mc:Fallback xmlns="">
      <p:transition spd="slow" advClick="0" advTm="2000">
        <p:fade/>
      </p:transition>
    </mc:Fallback>
  </mc:AlternateContent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625972B-6C4D-4056-904E-DDCCD3E5A7D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01506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">
        <p14:warp/>
      </p:transition>
    </mc:Choice>
    <mc:Fallback xmlns="">
      <p:transition spd="slow" advClick="0" advTm="2000">
        <p:fade/>
      </p:transition>
    </mc:Fallback>
  </mc:AlternateContent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Mission hope,</a:t>
            </a:r>
            <a:br>
              <a:rPr lang="en-US" dirty="0"/>
            </a:br>
            <a:r>
              <a:rPr lang="en-US" dirty="0" err="1"/>
              <a:t>winona</a:t>
            </a:r>
            <a:r>
              <a:rPr lang="en-US" dirty="0"/>
              <a:t>, </a:t>
            </a:r>
            <a:r>
              <a:rPr lang="en-US" dirty="0" err="1"/>
              <a:t>ms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  <a:p>
            <a:r>
              <a:rPr lang="en-US" dirty="0"/>
              <a:t>2017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8115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">
        <p14:warp/>
      </p:transition>
    </mc:Choice>
    <mc:Fallback xmlns="">
      <p:transition spd="slow" advClick="0" advTm="2000">
        <p:fade/>
      </p:transition>
    </mc:Fallback>
  </mc:AlternateContent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0E42BDB-2CDC-4307-A415-7200D6CB438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571500" y="952500"/>
            <a:ext cx="5791200" cy="4343400"/>
          </a:xfrm>
          <a:prstGeom prst="rect">
            <a:avLst/>
          </a:prstGeom>
          <a:ln w="15875">
            <a:solidFill>
              <a:schemeClr val="tx1"/>
            </a:solidFill>
          </a:ln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7553233-6100-42AF-8DE4-123179265FE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0600" y="838200"/>
            <a:ext cx="4165600" cy="3124200"/>
          </a:xfrm>
          <a:prstGeom prst="rect">
            <a:avLst/>
          </a:prstGeom>
          <a:ln w="15875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806448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">
        <p14:warp/>
      </p:transition>
    </mc:Choice>
    <mc:Fallback xmlns="">
      <p:transition spd="slow" advClick="0" advTm="2000">
        <p:fade/>
      </p:transition>
    </mc:Fallback>
  </mc:AlternateContent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EA56C2B-5339-4BFA-B529-4A477A9F6C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27000" y="889000"/>
            <a:ext cx="4064000" cy="3048000"/>
          </a:xfrm>
          <a:prstGeom prst="rect">
            <a:avLst/>
          </a:prstGeom>
          <a:ln w="15875">
            <a:solidFill>
              <a:schemeClr val="tx1"/>
            </a:solidFill>
          </a:ln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CA52972-0AB9-4F69-B7E4-AAAB4682EC6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1" y="2491541"/>
            <a:ext cx="5240866" cy="3930649"/>
          </a:xfrm>
          <a:prstGeom prst="rect">
            <a:avLst/>
          </a:prstGeom>
          <a:ln w="15875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3162774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">
        <p14:warp/>
      </p:transition>
    </mc:Choice>
    <mc:Fallback xmlns="">
      <p:transition spd="slow" advClick="0" advTm="2000">
        <p:fade/>
      </p:transition>
    </mc:Fallback>
  </mc:AlternateContent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04800" y="161310"/>
            <a:ext cx="8229600" cy="1524000"/>
          </a:xfrm>
        </p:spPr>
        <p:txBody>
          <a:bodyPr/>
          <a:lstStyle/>
          <a:p>
            <a:r>
              <a:rPr lang="en-US" dirty="0"/>
              <a:t>UNA CHURCH,</a:t>
            </a:r>
            <a:br>
              <a:rPr lang="en-US" dirty="0"/>
            </a:br>
            <a:r>
              <a:rPr lang="en-US" dirty="0"/>
              <a:t>UNA, </a:t>
            </a:r>
            <a:r>
              <a:rPr lang="en-US" dirty="0" err="1"/>
              <a:t>ms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19199" y="1685310"/>
            <a:ext cx="6400800" cy="630702"/>
          </a:xfrm>
        </p:spPr>
        <p:txBody>
          <a:bodyPr/>
          <a:lstStyle/>
          <a:p>
            <a:r>
              <a:rPr lang="en-US" dirty="0"/>
              <a:t>2021 AND 2022</a:t>
            </a:r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CAE34E5-8571-2FA4-015E-70DF5C140C6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247898" y="2831505"/>
            <a:ext cx="4343401" cy="3257551"/>
          </a:xfrm>
          <a:prstGeom prst="rect">
            <a:avLst/>
          </a:prstGeom>
          <a:ln w="15875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78582408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">
        <p14:warp/>
      </p:transition>
    </mc:Choice>
    <mc:Fallback xmlns="">
      <p:transition spd="slow" advClick="0" advTm="2000">
        <p:fade/>
      </p:transition>
    </mc:Fallback>
  </mc:AlternateContent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3C6D9BC-846D-9CE6-B3B9-73AE5548456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450" y="64008"/>
            <a:ext cx="4400550" cy="5867400"/>
          </a:xfrm>
          <a:prstGeom prst="rect">
            <a:avLst/>
          </a:prstGeom>
          <a:ln w="15875">
            <a:solidFill>
              <a:schemeClr val="tx1"/>
            </a:solidFill>
          </a:ln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0223EB7-8D98-A0D2-1500-9740091FDED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3534" y="914400"/>
            <a:ext cx="4343400" cy="5791200"/>
          </a:xfrm>
          <a:prstGeom prst="rect">
            <a:avLst/>
          </a:prstGeom>
          <a:ln w="15875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1112945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">
        <p14:warp/>
      </p:transition>
    </mc:Choice>
    <mc:Fallback xmlns="">
      <p:transition spd="slow" advClick="0" advTm="2000">
        <p:fade/>
      </p:transition>
    </mc:Fallback>
  </mc:AlternateContent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5A38B02-AA4A-5A70-2789-871DD296ECD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142999" y="857250"/>
            <a:ext cx="6858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47251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">
        <p14:warp/>
      </p:transition>
    </mc:Choice>
    <mc:Fallback xmlns="">
      <p:transition spd="slow" advClick="0" advTm="2000">
        <p:fade/>
      </p:transition>
    </mc:Fallback>
  </mc:AlternateContent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92002D5-2ACF-D2F6-FB69-75CB7BD034E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495300" y="952500"/>
            <a:ext cx="5791200" cy="4343400"/>
          </a:xfrm>
          <a:prstGeom prst="rect">
            <a:avLst/>
          </a:prstGeom>
          <a:ln w="15875">
            <a:solidFill>
              <a:schemeClr val="tx1"/>
            </a:solidFill>
          </a:ln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76F964A-B3AE-C881-5255-E81A1564FAB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000500" y="1461516"/>
            <a:ext cx="5791200" cy="4343400"/>
          </a:xfrm>
          <a:prstGeom prst="rect">
            <a:avLst/>
          </a:prstGeom>
          <a:ln w="15875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3565824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">
        <p14:warp/>
      </p:transition>
    </mc:Choice>
    <mc:Fallback xmlns="">
      <p:transition spd="slow" advClick="0" advTm="2000">
        <p:fade/>
      </p:transition>
    </mc:Fallback>
  </mc:AlternateContent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0F54E78-9553-64C7-0A05-BDB593642EE6}"/>
              </a:ext>
            </a:extLst>
          </p:cNvPr>
          <p:cNvSpPr txBox="1"/>
          <p:nvPr/>
        </p:nvSpPr>
        <p:spPr>
          <a:xfrm>
            <a:off x="1219200" y="2286000"/>
            <a:ext cx="7247497" cy="23637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b="1" cap="all" dirty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rPr>
              <a:t>NEWTON, MS PROJECT</a:t>
            </a:r>
          </a:p>
          <a:p>
            <a:endParaRPr lang="en-US" sz="4800" b="1" cap="all" dirty="0">
              <a:ln w="6350">
                <a:noFill/>
              </a:ln>
              <a:gradFill>
                <a:gsLst>
                  <a:gs pos="0">
                    <a:schemeClr val="accent1">
                      <a:tint val="73000"/>
                      <a:satMod val="145000"/>
                    </a:schemeClr>
                  </a:gs>
                  <a:gs pos="73000">
                    <a:schemeClr val="accent1">
                      <a:tint val="73000"/>
                      <a:satMod val="145000"/>
                    </a:schemeClr>
                  </a:gs>
                  <a:gs pos="100000">
                    <a:schemeClr val="accent1">
                      <a:tint val="83000"/>
                      <a:satMod val="143000"/>
                    </a:schemeClr>
                  </a:gs>
                </a:gsLst>
                <a:lin ang="4800000" scaled="1"/>
              </a:gradFill>
              <a:effectLst>
                <a:outerShdw blurRad="127000" dist="200000" dir="2700000" algn="tl" rotWithShape="0">
                  <a:srgbClr val="000000">
                    <a:alpha val="30000"/>
                  </a:srgbClr>
                </a:outerShdw>
              </a:effectLst>
              <a:latin typeface="+mj-lt"/>
              <a:ea typeface="+mj-ea"/>
              <a:cs typeface="+mj-cs"/>
            </a:endParaRPr>
          </a:p>
          <a:p>
            <a:pPr algn="ctr">
              <a:spcBef>
                <a:spcPct val="20000"/>
              </a:spcBef>
              <a:buClr>
                <a:schemeClr val="tx1">
                  <a:shade val="95000"/>
                </a:schemeClr>
              </a:buClr>
              <a:buSzPct val="65000"/>
            </a:pPr>
            <a:r>
              <a:rPr lang="en-US" sz="2800" dirty="0"/>
              <a:t>2021-2022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04151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">
        <p14:warp/>
      </p:transition>
    </mc:Choice>
    <mc:Fallback xmlns="">
      <p:transition spd="slow" advClick="0" advTm="2000">
        <p:fade/>
      </p:transition>
    </mc:Fallback>
  </mc:AlternateContent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C65753E-3D6B-B25E-1882-F49C2ECBC00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8" y="-1"/>
            <a:ext cx="9142472" cy="68591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50153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">
        <p14:warp/>
      </p:transition>
    </mc:Choice>
    <mc:Fallback xmlns="">
      <p:transition spd="slow" advClick="0" advTm="2000">
        <p:fade/>
      </p:transition>
    </mc:Fallback>
  </mc:AlternateContent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F5EA66E-B179-E694-E3DC-3C79A061824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8" y="36151"/>
            <a:ext cx="9142472" cy="68591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0777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">
        <p14:warp/>
      </p:transition>
    </mc:Choice>
    <mc:Fallback xmlns="">
      <p:transition spd="slow" advClick="0" advTm="2000">
        <p:fade/>
      </p:transition>
    </mc:Fallback>
  </mc:AlternateContent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289C8D3-BAFB-E798-8C9E-D957A9D02AD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8" y="-1"/>
            <a:ext cx="9142472" cy="68591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20955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">
        <p14:warp/>
      </p:transition>
    </mc:Choice>
    <mc:Fallback xmlns="">
      <p:transition spd="slow" advClick="0" advTm="2000">
        <p:fade/>
      </p:transition>
    </mc:Fallback>
  </mc:AlternateContent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3E13BF5-4029-A8C1-B052-F829A2F7D0D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8" y="-1"/>
            <a:ext cx="9142472" cy="68591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6637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">
        <p14:warp/>
      </p:transition>
    </mc:Choice>
    <mc:Fallback xmlns="">
      <p:transition spd="slow" advClick="0" advTm="2000">
        <p:fade/>
      </p:transition>
    </mc:Fallback>
  </mc:AlternateContent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736A310-D51D-9A6C-3BAF-6A6542D400B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590550" y="895350"/>
            <a:ext cx="5943600" cy="4457700"/>
          </a:xfrm>
          <a:prstGeom prst="rect">
            <a:avLst/>
          </a:prstGeom>
          <a:ln w="15875">
            <a:solidFill>
              <a:schemeClr val="tx1"/>
            </a:solidFill>
          </a:ln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ED472FD-0D71-14EA-A17D-58D205B4230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926205" y="1571625"/>
            <a:ext cx="5867400" cy="4400550"/>
          </a:xfrm>
          <a:prstGeom prst="rect">
            <a:avLst/>
          </a:prstGeom>
          <a:ln w="15875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9240852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">
        <p14:warp/>
      </p:transition>
    </mc:Choice>
    <mc:Fallback xmlns="">
      <p:transition spd="slow" advClick="0" advTm="2000">
        <p:fade/>
      </p:transition>
    </mc:Fallback>
  </mc:AlternateContent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61CAFBC-12FB-2A6B-B3FD-6828D36F80F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514350" y="895350"/>
            <a:ext cx="5943600" cy="4457700"/>
          </a:xfrm>
          <a:prstGeom prst="rect">
            <a:avLst/>
          </a:prstGeom>
          <a:ln w="15875">
            <a:solidFill>
              <a:schemeClr val="tx1"/>
            </a:solidFill>
          </a:ln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860F4E1-0778-C88D-E22F-6A657F4EEE4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191000" y="1828800"/>
            <a:ext cx="5486400" cy="4114800"/>
          </a:xfrm>
          <a:prstGeom prst="rect">
            <a:avLst/>
          </a:prstGeom>
          <a:ln w="15875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8516745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">
        <p14:warp/>
      </p:transition>
    </mc:Choice>
    <mc:Fallback xmlns="">
      <p:transition spd="slow" advClick="0" advTm="2000">
        <p:fade/>
      </p:transition>
    </mc:Fallback>
  </mc:AlternateContent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5769637-F6A1-94FF-7AE3-64BC2B7C699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142999" y="857250"/>
            <a:ext cx="6858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34942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">
        <p14:warp/>
      </p:transition>
    </mc:Choice>
    <mc:Fallback xmlns="">
      <p:transition spd="slow" advClick="0" advTm="2000">
        <p:fade/>
      </p:transition>
    </mc:Fallback>
  </mc:AlternateContent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7A211A3-E289-91B5-B25C-DF55C434B1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142999" y="857250"/>
            <a:ext cx="6858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08740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">
        <p14:warp/>
      </p:transition>
    </mc:Choice>
    <mc:Fallback xmlns="">
      <p:transition spd="slow" advClick="0" advTm="2000">
        <p:fade/>
      </p:transition>
    </mc:Fallback>
  </mc:AlternateContent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04800" y="304800"/>
            <a:ext cx="8229600" cy="1828800"/>
          </a:xfrm>
        </p:spPr>
        <p:txBody>
          <a:bodyPr/>
          <a:lstStyle/>
          <a:p>
            <a:r>
              <a:rPr lang="en-US" dirty="0"/>
              <a:t>Mission on the hill,</a:t>
            </a:r>
            <a:br>
              <a:rPr lang="en-US" dirty="0"/>
            </a:br>
            <a:r>
              <a:rPr lang="en-US" dirty="0"/>
              <a:t>west point, </a:t>
            </a:r>
            <a:r>
              <a:rPr lang="en-US" dirty="0" err="1"/>
              <a:t>ms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400300"/>
            <a:ext cx="6400800" cy="533400"/>
          </a:xfrm>
        </p:spPr>
        <p:txBody>
          <a:bodyPr/>
          <a:lstStyle/>
          <a:p>
            <a:r>
              <a:rPr lang="en-US" dirty="0"/>
              <a:t>APRIL 2022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A1A9C3C-68D8-0DA2-2FDF-319A6DABC95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387600" y="2842522"/>
            <a:ext cx="4064000" cy="30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9931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">
        <p14:warp/>
      </p:transition>
    </mc:Choice>
    <mc:Fallback xmlns="">
      <p:transition spd="slow" advClick="0" advTm="2000">
        <p:fade/>
      </p:transition>
    </mc:Fallback>
  </mc:AlternateContent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F1CC9D2-B0F6-68FC-FCEE-FDC22F03E69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485775" y="1019175"/>
            <a:ext cx="5715000" cy="4286250"/>
          </a:xfrm>
          <a:prstGeom prst="rect">
            <a:avLst/>
          </a:prstGeom>
          <a:ln w="15875">
            <a:solidFill>
              <a:schemeClr val="tx1"/>
            </a:solidFill>
          </a:ln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43619D7-36ED-C13B-BCD8-BE4A6FECA16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210975" y="1905000"/>
            <a:ext cx="5486400" cy="4114800"/>
          </a:xfrm>
          <a:prstGeom prst="rect">
            <a:avLst/>
          </a:prstGeom>
          <a:ln w="15875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373437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">
        <p14:warp/>
      </p:transition>
    </mc:Choice>
    <mc:Fallback xmlns="">
      <p:transition spd="slow" advClick="0" advTm="2000">
        <p:fade/>
      </p:transition>
    </mc:Fallback>
  </mc:AlternateContent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F555769-3272-C1B1-4BC4-D1173909D31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530225" y="1901825"/>
            <a:ext cx="5461000" cy="4095750"/>
          </a:xfrm>
          <a:prstGeom prst="rect">
            <a:avLst/>
          </a:prstGeom>
          <a:ln w="15875">
            <a:solidFill>
              <a:schemeClr val="tx1"/>
            </a:solidFill>
          </a:ln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A6A8096-09C7-DE4C-03B5-44A01672AA2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365751" y="889000"/>
            <a:ext cx="5283201" cy="3962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97304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">
        <p14:warp/>
      </p:transition>
    </mc:Choice>
    <mc:Fallback xmlns="">
      <p:transition spd="slow" advClick="0" advTm="2000">
        <p:fade/>
      </p:transition>
    </mc:Fallback>
  </mc:AlternateContent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9A7B23D-6F7A-BA02-FDBE-BC1079C836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488950" y="1631950"/>
            <a:ext cx="5740400" cy="4305300"/>
          </a:xfrm>
          <a:prstGeom prst="rect">
            <a:avLst/>
          </a:prstGeom>
          <a:ln w="15875">
            <a:solidFill>
              <a:schemeClr val="tx1"/>
            </a:solidFill>
          </a:ln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E32A4DF-5D86-8AF3-12C8-57B86E91D65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087749" y="918845"/>
            <a:ext cx="5538216" cy="4153662"/>
          </a:xfrm>
          <a:prstGeom prst="rect">
            <a:avLst/>
          </a:prstGeom>
          <a:ln w="15875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7503289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">
        <p14:warp/>
      </p:transition>
    </mc:Choice>
    <mc:Fallback xmlns="">
      <p:transition spd="slow" advClick="0" advTm="2000">
        <p:fade/>
      </p:transition>
    </mc:Fallback>
  </mc:AlternateContent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224304D-9B82-0A2D-7D13-9FF3426DA2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142999" y="857250"/>
            <a:ext cx="6858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11703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">
        <p14:warp/>
      </p:transition>
    </mc:Choice>
    <mc:Fallback xmlns="">
      <p:transition spd="slow" advClick="0" advTm="2000">
        <p:fade/>
      </p:transition>
    </mc:Fallback>
  </mc:AlternateContent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SWEETWATER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  <a:p>
            <a:r>
              <a:rPr lang="en-US" dirty="0"/>
              <a:t>MAY 2022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59602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">
        <p14:warp/>
      </p:transition>
    </mc:Choice>
    <mc:Fallback xmlns="">
      <p:transition spd="slow" advClick="0" advTm="2000">
        <p:fade/>
      </p:transition>
    </mc:Fallback>
  </mc:AlternateContent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F0C76E4-3C60-9323-E948-F116F6F808C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552450" y="863870"/>
            <a:ext cx="5638800" cy="4229100"/>
          </a:xfrm>
          <a:prstGeom prst="rect">
            <a:avLst/>
          </a:prstGeom>
          <a:ln w="15875">
            <a:solidFill>
              <a:schemeClr val="tx1"/>
            </a:solidFill>
          </a:ln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ECFB345-CF68-5089-19D1-46943473FE0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717036" y="1228725"/>
            <a:ext cx="6172200" cy="4629150"/>
          </a:xfrm>
          <a:prstGeom prst="rect">
            <a:avLst/>
          </a:prstGeom>
          <a:ln w="15875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0657425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">
        <p14:warp/>
      </p:transition>
    </mc:Choice>
    <mc:Fallback xmlns="">
      <p:transition spd="slow" advClick="0" advTm="2000">
        <p:fade/>
      </p:transition>
    </mc:Fallback>
  </mc:AlternateContent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24451BE-B138-4AA4-4D04-432B1562678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628650" y="1504950"/>
            <a:ext cx="5943600" cy="4457700"/>
          </a:xfrm>
          <a:prstGeom prst="rect">
            <a:avLst/>
          </a:prstGeom>
          <a:ln w="15875">
            <a:solidFill>
              <a:schemeClr val="tx1"/>
            </a:solidFill>
          </a:ln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B089E42B-5820-F641-BB2A-386AC47B902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895725" y="885825"/>
            <a:ext cx="5867400" cy="4400550"/>
          </a:xfrm>
          <a:prstGeom prst="rect">
            <a:avLst/>
          </a:prstGeom>
          <a:ln w="15875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0304901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">
        <p14:warp/>
      </p:transition>
    </mc:Choice>
    <mc:Fallback xmlns="">
      <p:transition spd="slow" advClick="0" advTm="2000">
        <p:fade/>
      </p:transition>
    </mc:Fallback>
  </mc:AlternateContent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" y="304800"/>
            <a:ext cx="8229600" cy="838200"/>
          </a:xfrm>
        </p:spPr>
        <p:txBody>
          <a:bodyPr/>
          <a:lstStyle/>
          <a:p>
            <a:r>
              <a:rPr lang="en-US" dirty="0"/>
              <a:t>HURRICANE CHURCH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6800" y="1371600"/>
            <a:ext cx="6400800" cy="630702"/>
          </a:xfrm>
        </p:spPr>
        <p:txBody>
          <a:bodyPr/>
          <a:lstStyle/>
          <a:p>
            <a:r>
              <a:rPr lang="en-US" dirty="0"/>
              <a:t>JUNE 2022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0A61001-360D-6A0C-EAFD-A9CA178BA3A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1524000" y="2084724"/>
            <a:ext cx="5829460" cy="43720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71214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">
        <p14:warp/>
      </p:transition>
    </mc:Choice>
    <mc:Fallback xmlns="">
      <p:transition spd="slow" advClick="0" advTm="2000">
        <p:fade/>
      </p:transition>
    </mc:Fallback>
  </mc:AlternateContent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32B099C-4994-56DD-C760-425A3874B6A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300" y="276225"/>
            <a:ext cx="8407400" cy="6305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17543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">
        <p14:warp/>
      </p:transition>
    </mc:Choice>
    <mc:Fallback xmlns="">
      <p:transition spd="slow" advClick="0" advTm="2000">
        <p:fade/>
      </p:transition>
    </mc:Fallback>
  </mc:AlternateContent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C2740FE-D9DB-D37D-C604-391829FC293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142999" y="857250"/>
            <a:ext cx="6858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88011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">
        <p14:warp/>
      </p:transition>
    </mc:Choice>
    <mc:Fallback xmlns="">
      <p:transition spd="slow" advClick="0" advTm="2000">
        <p:fade/>
      </p:transition>
    </mc:Fallback>
  </mc:AlternateContent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DEBF911-6564-2111-718F-7608884CC5A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400" y="304800"/>
            <a:ext cx="8331200" cy="6248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15471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">
        <p14:warp/>
      </p:transition>
    </mc:Choice>
    <mc:Fallback xmlns="">
      <p:transition spd="slow" advClick="0" advTm="2000">
        <p:fade/>
      </p:transition>
    </mc:Fallback>
  </mc:AlternateContent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EF48137-BE91-2100-8B8E-DDAE49A438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507998" y="380998"/>
            <a:ext cx="8255001" cy="6191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62595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">
        <p14:warp/>
      </p:transition>
    </mc:Choice>
    <mc:Fallback xmlns="">
      <p:transition spd="slow" advClick="0" advTm="2000">
        <p:fade/>
      </p:transition>
    </mc:Fallback>
  </mc:AlternateContent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9B94D5D-BA3A-AA7C-C229-4F36B6EB915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142999" y="857250"/>
            <a:ext cx="6858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61164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">
        <p14:warp/>
      </p:transition>
    </mc:Choice>
    <mc:Fallback xmlns="">
      <p:transition spd="slow" advClick="0" advTm="2000">
        <p:fade/>
      </p:transition>
    </mc:Fallback>
  </mc:AlternateContent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5ECEEFF-A02B-F630-33CC-56AB092138E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000" y="381000"/>
            <a:ext cx="8407400" cy="6305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20488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">
        <p14:warp/>
      </p:transition>
    </mc:Choice>
    <mc:Fallback xmlns="">
      <p:transition spd="slow" advClick="0" advTm="2000">
        <p:fade/>
      </p:transition>
    </mc:Fallback>
  </mc:AlternateContent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F08EF7E-B5EC-6542-155B-9CD7C2B65FD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589569" y="876300"/>
            <a:ext cx="5791200" cy="4343400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C9A9BFB-859D-F9E7-0C49-F3E8178DA21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942370" y="1562100"/>
            <a:ext cx="5791200" cy="4343400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8693602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">
        <p14:warp/>
      </p:transition>
    </mc:Choice>
    <mc:Fallback xmlns="">
      <p:transition spd="slow" advClick="0" advTm="2000">
        <p:fade/>
      </p:transition>
    </mc:Fallback>
  </mc:AlternateContent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FF06FB6-E92F-DF6B-3710-55FC8F16FAD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142999" y="857250"/>
            <a:ext cx="6858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82547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">
        <p14:warp/>
      </p:transition>
    </mc:Choice>
    <mc:Fallback xmlns="">
      <p:transition spd="slow" advClick="0" advTm="2000">
        <p:fade/>
      </p:transition>
    </mc:Fallback>
  </mc:AlternateContent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STARKVILLE, MS</a:t>
            </a:r>
            <a:br>
              <a:rPr lang="en-US" dirty="0"/>
            </a:br>
            <a:r>
              <a:rPr lang="en-US" dirty="0"/>
              <a:t>SHOP WORK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  <a:p>
            <a:r>
              <a:rPr lang="en-US" dirty="0"/>
              <a:t>AUGUST 2022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35241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">
        <p14:warp/>
      </p:transition>
    </mc:Choice>
    <mc:Fallback xmlns="">
      <p:transition spd="slow" advClick="0" advTm="2000">
        <p:fade/>
      </p:transition>
    </mc:Fallback>
  </mc:AlternateContent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FE4A7AB-8C70-3AFE-6375-83A8072E4CD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" y="56388"/>
            <a:ext cx="4514850" cy="6019800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CDB96E1-082F-36BE-C001-E5FDAAEBCEE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4870" y="685800"/>
            <a:ext cx="4400550" cy="5867400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4229506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">
        <p14:warp/>
      </p:transition>
    </mc:Choice>
    <mc:Fallback xmlns="">
      <p:transition spd="slow" advClick="0" advTm="2000">
        <p:fade/>
      </p:transition>
    </mc:Fallback>
  </mc:AlternateContent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90FC77D-B39B-A62E-CCA4-AE2E67B636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067800" cy="6800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18945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">
        <p14:warp/>
      </p:transition>
    </mc:Choice>
    <mc:Fallback xmlns="">
      <p:transition spd="slow" advClick="0" advTm="2000">
        <p:fade/>
      </p:transition>
    </mc:Fallback>
  </mc:AlternateContent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B26E35B-5339-428C-CDAB-5E3EB2BA57B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408" y="188484"/>
            <a:ext cx="4430637" cy="5907516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A7BFD1D-71AA-2F1A-E171-AC98A101FC9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3737" y="762000"/>
            <a:ext cx="4371975" cy="5829300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3769867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">
        <p14:warp/>
      </p:transition>
    </mc:Choice>
    <mc:Fallback xmlns="">
      <p:transition spd="slow" advClick="0" advTm="2000">
        <p:fade/>
      </p:transition>
    </mc:Fallback>
  </mc:AlternateContent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2A93B87-F9B6-5DFB-80B3-FCF013BE8CA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04499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">
        <p14:warp/>
      </p:transition>
    </mc:Choice>
    <mc:Fallback xmlns="">
      <p:transition spd="slow" advClick="0" advTm="2000">
        <p:fade/>
      </p:transition>
    </mc:Fallback>
  </mc:AlternateContent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128DAC8-8A11-FBB1-03E4-5956574C9FD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067800" cy="6800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78070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">
        <p14:warp/>
      </p:transition>
    </mc:Choice>
    <mc:Fallback xmlns="">
      <p:transition spd="slow" advClick="0" advTm="2000">
        <p:fade/>
      </p:transition>
    </mc:Fallback>
  </mc:AlternateContent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5389F21-AB50-17CB-4E12-9C7F35E9452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0250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52493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">
        <p14:warp/>
      </p:transition>
    </mc:Choice>
    <mc:Fallback xmlns="">
      <p:transition spd="slow" advClick="0" advTm="2000">
        <p:fade/>
      </p:transition>
    </mc:Fallback>
  </mc:AlternateContent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05F32BE8-6192-46EA-C7F6-999D6007EEA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365" y="1219200"/>
            <a:ext cx="8739269" cy="33528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4E3D68B-3912-9106-7D03-A8AC79F2C44D}"/>
              </a:ext>
            </a:extLst>
          </p:cNvPr>
          <p:cNvSpPr txBox="1"/>
          <p:nvPr/>
        </p:nvSpPr>
        <p:spPr>
          <a:xfrm>
            <a:off x="2971800" y="5029045"/>
            <a:ext cx="302679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>
                <a:solidFill>
                  <a:schemeClr val="bg1"/>
                </a:solidFill>
              </a:rPr>
              <a:t>August 2022</a:t>
            </a:r>
          </a:p>
        </p:txBody>
      </p:sp>
    </p:spTree>
    <p:extLst>
      <p:ext uri="{BB962C8B-B14F-4D97-AF65-F5344CB8AC3E}">
        <p14:creationId xmlns:p14="http://schemas.microsoft.com/office/powerpoint/2010/main" val="20899863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">
        <p14:warp/>
      </p:transition>
    </mc:Choice>
    <mc:Fallback xmlns="">
      <p:transition spd="slow" advClick="0" advTm="2000">
        <p:fade/>
      </p:transition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pex">
  <a:themeElements>
    <a:clrScheme name="Apex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Apex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Apex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Apex">
    <a:dk1>
      <a:sysClr val="windowText" lastClr="000000"/>
    </a:dk1>
    <a:lt1>
      <a:sysClr val="window" lastClr="FFFFFF"/>
    </a:lt1>
    <a:dk2>
      <a:srgbClr val="69676D"/>
    </a:dk2>
    <a:lt2>
      <a:srgbClr val="C9C2D1"/>
    </a:lt2>
    <a:accent1>
      <a:srgbClr val="CEB966"/>
    </a:accent1>
    <a:accent2>
      <a:srgbClr val="9CB084"/>
    </a:accent2>
    <a:accent3>
      <a:srgbClr val="6BB1C9"/>
    </a:accent3>
    <a:accent4>
      <a:srgbClr val="6585CF"/>
    </a:accent4>
    <a:accent5>
      <a:srgbClr val="7E6BC9"/>
    </a:accent5>
    <a:accent6>
      <a:srgbClr val="A379BB"/>
    </a:accent6>
    <a:hlink>
      <a:srgbClr val="410082"/>
    </a:hlink>
    <a:folHlink>
      <a:srgbClr val="932968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885</TotalTime>
  <Words>223</Words>
  <Application>Microsoft Macintosh PowerPoint</Application>
  <PresentationFormat>On-screen Show (4:3)</PresentationFormat>
  <Paragraphs>64</Paragraphs>
  <Slides>125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125</vt:i4>
      </vt:variant>
    </vt:vector>
  </HeadingPairs>
  <TitlesOfParts>
    <vt:vector size="131" baseType="lpstr">
      <vt:lpstr>Book Antiqua</vt:lpstr>
      <vt:lpstr>Lucida Sans</vt:lpstr>
      <vt:lpstr>Wingdings</vt:lpstr>
      <vt:lpstr>Wingdings 2</vt:lpstr>
      <vt:lpstr>Wingdings 3</vt:lpstr>
      <vt:lpstr>Apex</vt:lpstr>
      <vt:lpstr>CAMPERS ON MISSION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COM-LEAD REVIVAL FELLOWSHIP BAPTIST CHURCH, STARKVILLE, MS</vt:lpstr>
      <vt:lpstr>PowerPoint Presentation</vt:lpstr>
      <vt:lpstr>PowerPoint Presentation</vt:lpstr>
      <vt:lpstr>PowerPoint Presentation</vt:lpstr>
      <vt:lpstr>PowerPoint Presentation</vt:lpstr>
      <vt:lpstr>After Louisville, MS tornado April 2014</vt:lpstr>
      <vt:lpstr>PowerPoint Presentation</vt:lpstr>
      <vt:lpstr>PowerPoint Presentation</vt:lpstr>
      <vt:lpstr>PowerPoint Presentation</vt:lpstr>
      <vt:lpstr>Winston Baptist Association </vt:lpstr>
      <vt:lpstr>PowerPoint Presentation</vt:lpstr>
      <vt:lpstr>PowerPoint Presentation</vt:lpstr>
      <vt:lpstr>Rocky Valley Baptist Church, Collins, ms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Batesville Handicapped  Cabin Project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First Baptist Church, belzoni, ms Revival</vt:lpstr>
      <vt:lpstr>PowerPoint Presentation</vt:lpstr>
      <vt:lpstr>PowerPoint Presentation</vt:lpstr>
      <vt:lpstr>North Carrollton Baptist Church, North Carrollton, MS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  First Church of the Nazarene,  Quitman MS</vt:lpstr>
      <vt:lpstr>PowerPoint Presentation</vt:lpstr>
      <vt:lpstr>PowerPoint Presentation</vt:lpstr>
      <vt:lpstr>PowerPoint Presentation</vt:lpstr>
      <vt:lpstr>Bay Creek baptist church, lumberton, ms </vt:lpstr>
      <vt:lpstr>PowerPoint Presentation</vt:lpstr>
      <vt:lpstr>PowerPoint Presentation</vt:lpstr>
      <vt:lpstr>PowerPoint Presentation</vt:lpstr>
      <vt:lpstr>Salem Baptist Church Carthage, MS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Central Hills Baptist Retreat</vt:lpstr>
      <vt:lpstr>PowerPoint Presentation</vt:lpstr>
      <vt:lpstr>PowerPoint Presentation</vt:lpstr>
      <vt:lpstr>SUNSET AT CENTRAL HILLS</vt:lpstr>
      <vt:lpstr>THE Mission, west point, ms</vt:lpstr>
      <vt:lpstr>    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FIRST BAPTIST CHURCH, BILLINGS, MISSOURI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Mission hope, winona, ms</vt:lpstr>
      <vt:lpstr>PowerPoint Presentation</vt:lpstr>
      <vt:lpstr>PowerPoint Presentation</vt:lpstr>
      <vt:lpstr>UNA CHURCH, UNA, ms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Mission on the hill, west point, ms</vt:lpstr>
      <vt:lpstr>PowerPoint Presentation</vt:lpstr>
      <vt:lpstr>PowerPoint Presentation</vt:lpstr>
      <vt:lpstr>PowerPoint Presentation</vt:lpstr>
      <vt:lpstr>PowerPoint Presentation</vt:lpstr>
      <vt:lpstr>SWEETWATER</vt:lpstr>
      <vt:lpstr>PowerPoint Presentation</vt:lpstr>
      <vt:lpstr>PowerPoint Presentation</vt:lpstr>
      <vt:lpstr>HURRICANE CHURCH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STARKVILLE, MS SHOP WORK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Hewlett-Packard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CAMPERS ON MISSION</dc:title>
  <dc:creator>Waanda</dc:creator>
  <cp:lastModifiedBy>waandablee@bellsouth.net</cp:lastModifiedBy>
  <cp:revision>46</cp:revision>
  <dcterms:created xsi:type="dcterms:W3CDTF">2016-04-22T20:24:21Z</dcterms:created>
  <dcterms:modified xsi:type="dcterms:W3CDTF">2022-10-20T15:27:19Z</dcterms:modified>
</cp:coreProperties>
</file>